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1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7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6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8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5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4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8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CDB1-511D-46E9-80E1-00DEDB55B1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8477-07A7-4358-B697-A9A00E0CE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ক্ষারীয়</a:t>
            </a:r>
            <a:r>
              <a:rPr lang="en-US" dirty="0" smtClean="0"/>
              <a:t> </a:t>
            </a:r>
            <a:r>
              <a:rPr lang="en-US" dirty="0" err="1" smtClean="0"/>
              <a:t>দ্রবনের</a:t>
            </a:r>
            <a:r>
              <a:rPr lang="en-US" dirty="0" smtClean="0"/>
              <a:t> P</a:t>
            </a:r>
            <a:r>
              <a:rPr lang="en-US" baseline="30000" dirty="0" smtClean="0"/>
              <a:t>H 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:</a:t>
            </a:r>
            <a:r>
              <a:rPr lang="en-US" baseline="30000" dirty="0" smtClean="0"/>
              <a:t>   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04950"/>
            <a:ext cx="6584950" cy="604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561" y="1979294"/>
            <a:ext cx="5367677" cy="971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865" y="2934716"/>
            <a:ext cx="4031965" cy="6131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830" y="3028583"/>
            <a:ext cx="634714" cy="464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8955" y="3625992"/>
            <a:ext cx="6132720" cy="836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3560" y="4388611"/>
            <a:ext cx="7687331" cy="7491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9865" y="5140848"/>
            <a:ext cx="5994452" cy="7595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67877" y="5859476"/>
            <a:ext cx="3696996" cy="7164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44874" y="6496050"/>
            <a:ext cx="2224405" cy="5869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45817" y="5362899"/>
            <a:ext cx="3386020" cy="615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14876" y="5900419"/>
            <a:ext cx="2338923" cy="101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0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26" y="94107"/>
            <a:ext cx="2964942" cy="2236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-1"/>
            <a:ext cx="2414016" cy="2388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6196" y="3429000"/>
            <a:ext cx="2695575" cy="2190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3445" y="3518154"/>
            <a:ext cx="39433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0.23M H3PO4 </a:t>
            </a:r>
            <a:r>
              <a:rPr lang="en-US" dirty="0" err="1" smtClean="0"/>
              <a:t>দ্রবণের</a:t>
            </a:r>
            <a:r>
              <a:rPr lang="en-US" dirty="0" smtClean="0"/>
              <a:t> PH </a:t>
            </a:r>
            <a:r>
              <a:rPr lang="en-US" dirty="0" err="1" smtClean="0"/>
              <a:t>কত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দ্রবণে</a:t>
            </a:r>
            <a:r>
              <a:rPr lang="en-US" dirty="0" smtClean="0"/>
              <a:t> </a:t>
            </a:r>
            <a:r>
              <a:rPr lang="en-US" dirty="0" err="1" smtClean="0"/>
              <a:t>নিন্মোক্তরূপে</a:t>
            </a:r>
            <a:r>
              <a:rPr lang="en-US" dirty="0" smtClean="0"/>
              <a:t> </a:t>
            </a:r>
            <a:r>
              <a:rPr lang="en-US" dirty="0" err="1" smtClean="0"/>
              <a:t>আয়নিত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8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" y="682752"/>
            <a:ext cx="8449056" cy="1387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" y="2467356"/>
            <a:ext cx="577215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04" y="3000756"/>
            <a:ext cx="5403814" cy="24978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077" y="3018518"/>
            <a:ext cx="5320539" cy="182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1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29" y="102489"/>
            <a:ext cx="4552950" cy="361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29" y="610362"/>
            <a:ext cx="5524500" cy="2247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" y="2858262"/>
            <a:ext cx="5981700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2" y="4701349"/>
            <a:ext cx="7725964" cy="112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16" y="179260"/>
            <a:ext cx="4876800" cy="2085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" y="2265235"/>
            <a:ext cx="6162675" cy="2495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1257" y="312991"/>
            <a:ext cx="63436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ক্ষারীয় দ্রবনের PH  নির্ণয়:    </vt:lpstr>
      <vt:lpstr>PowerPoint Presentation</vt:lpstr>
      <vt:lpstr>0.23M H3PO4 দ্রবণের PH কত?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9</cp:revision>
  <dcterms:created xsi:type="dcterms:W3CDTF">2020-11-18T05:17:19Z</dcterms:created>
  <dcterms:modified xsi:type="dcterms:W3CDTF">2020-11-19T06:23:01Z</dcterms:modified>
</cp:coreProperties>
</file>