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1" r:id="rId3"/>
    <p:sldId id="260" r:id="rId4"/>
    <p:sldId id="270" r:id="rId5"/>
    <p:sldId id="261" r:id="rId6"/>
    <p:sldId id="262" r:id="rId7"/>
    <p:sldId id="264" r:id="rId8"/>
    <p:sldId id="263" r:id="rId9"/>
    <p:sldId id="265" r:id="rId10"/>
    <p:sldId id="266" r:id="rId11"/>
    <p:sldId id="272" r:id="rId12"/>
    <p:sldId id="267" r:id="rId13"/>
    <p:sldId id="273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6" autoAdjust="0"/>
  </p:normalViewPr>
  <p:slideViewPr>
    <p:cSldViewPr>
      <p:cViewPr varScale="1">
        <p:scale>
          <a:sx n="66" d="100"/>
          <a:sy n="66" d="100"/>
        </p:scale>
        <p:origin x="6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95679-B26A-4FFF-A76C-4A017922F6F4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F2281-C142-4F83-8966-4861B6E71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5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F2281-C142-4F83-8966-4861B6E714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6CDD-A1C9-4EAC-A454-3CB3D0D23E60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F4F8-0E20-4839-BF3A-11317B1A85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48644CA-0365-4A6B-8C62-A2009A8DF9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r="4207"/>
          <a:stretch>
            <a:fillRect/>
          </a:stretch>
        </p:blipFill>
        <p:spPr>
          <a:xfrm>
            <a:off x="462623" y="2975642"/>
            <a:ext cx="8218753" cy="3652412"/>
          </a:xfrm>
        </p:spPr>
      </p:pic>
      <p:sp>
        <p:nvSpPr>
          <p:cNvPr id="10" name="Rectangle 9"/>
          <p:cNvSpPr/>
          <p:nvPr/>
        </p:nvSpPr>
        <p:spPr>
          <a:xfrm>
            <a:off x="5326713" y="2939356"/>
            <a:ext cx="312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D2101-E0A7-4374-BCD6-8B79A4DE9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" y="489227"/>
            <a:ext cx="7838108" cy="23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7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15426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8006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আর্ন্তজাতিক মাতৃভাষা দিবস কবে ;</a:t>
            </a:r>
          </a:p>
          <a:p>
            <a:pPr marL="285750" indent="-285750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কত সালে ভাষা আন্দোলন হয়েছিল;</a:t>
            </a:r>
          </a:p>
          <a:p>
            <a:pPr marL="285750" indent="-285750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কত তারিখে পুনরায় ছাত্র-ধর্মঘট পালিত হয়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609600"/>
            <a:ext cx="68961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2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038600"/>
            <a:ext cx="35493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5478959"/>
            <a:ext cx="6149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কী তা ব্যাখ্যা কর 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315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442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152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5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791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শহিদ মিনারের ছবি আঁক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pubail\Desktop\image\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438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BD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২১শে </a:t>
            </a:r>
            <a:r>
              <a:rPr lang="bn-BD" sz="3200" dirty="0">
                <a:solidFill>
                  <a:srgbClr val="92D050"/>
                </a:solidFill>
              </a:rPr>
              <a:t>ফেব্রুয়ারি </a:t>
            </a:r>
            <a:r>
              <a:rPr lang="bn-BD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r>
              <a:rPr lang="bn-BD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কত তারিখে ছাত্র ধর্মঘট পালিত হয় ।</a:t>
            </a:r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6482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১।অমর একুশে প্রবন্ধের মূল বিষবস্তু কী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505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010400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3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ail\Desktop\image\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953225" cy="30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572001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শ্রদ্ধা জানিয়ে আজকের মতো শেষ করলাম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3900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1143000"/>
          </a:xfrm>
        </p:spPr>
        <p:txBody>
          <a:bodyPr>
            <a:noAutofit/>
          </a:bodyPr>
          <a:lstStyle/>
          <a:p>
            <a:r>
              <a:rPr lang="bn-BD" sz="7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bn-BD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>
              <a:buFont typeface="Arial" pitchFamily="34" charset="0"/>
              <a:buChar char="•"/>
            </a:pP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ফারহানা সুলতানা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প্রতিষ্ঠানঃ পুবাইল উচ্চ বিদ্যালয়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৬ষ্ঠ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চারুপাঠ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5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0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39035"/>
            <a:ext cx="4267200" cy="10156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 তৈরী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ail\Desktop\image\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50">
            <a:off x="-1" y="696414"/>
            <a:ext cx="2795752" cy="2204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ail\Desktop\image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85" y="639035"/>
            <a:ext cx="2286000" cy="32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ail\Desktop\image\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19" y="1828800"/>
            <a:ext cx="2895599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ubail\Desktop\image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3" y="4368800"/>
            <a:ext cx="245745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pubail\Desktop\image\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352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168224"/>
              </p:ext>
            </p:extLst>
          </p:nvPr>
        </p:nvGraphicFramePr>
        <p:xfrm>
          <a:off x="2460625" y="3136900"/>
          <a:ext cx="42227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Packager Shell Object" showAsIcon="1" r:id="rId3" imgW="4223160" imgH="582120" progId="Package">
                  <p:embed/>
                </p:oleObj>
              </mc:Choice>
              <mc:Fallback>
                <p:oleObj name="Packager Shell Object" showAsIcon="1" r:id="rId3" imgW="4223160" imgH="582120" progId="Package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3136900"/>
                        <a:ext cx="42227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4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362075"/>
          </a:xfrm>
          <a:solidFill>
            <a:schemeClr val="bg2">
              <a:lumMod val="10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7200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19400"/>
            <a:ext cx="7772400" cy="150018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আজকের বিষয়ঃঅমর একুশে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219201"/>
            <a:ext cx="5715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389026"/>
            <a:ext cx="807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. 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en-GB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 ফেব্রুয়ারি রাষ্ট্রভাষা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দিবস তা ব্যাখ্যা করতে পারবে ।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33400" y="24384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“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অমর একুশে” প্রবন্ধের সংক্ষিপ্ত ইতিহাস বলতে পারবে।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3774" y="757536"/>
            <a:ext cx="2821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Wingdings" pitchFamily="2" charset="2"/>
              <a:buChar char="Ø"/>
            </a:pPr>
            <a:r>
              <a:rPr lang="bn-BD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8421" y="1570460"/>
            <a:ext cx="5735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ail\Desktop\image\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51" y="569223"/>
            <a:ext cx="6038268" cy="138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ubail\Desktop\image\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3665"/>
            <a:ext cx="1885950" cy="42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30480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১৯৫২সালের ২৬ শে জানুয়ারি খাজা নাজিমউদ্দিন ঢাকায় নিখিল পকিস্তানের মুসলিম লীগের অধিবেশনে সভাপতির ভাষনে ঘোষণা করেন যে উর্দুই হবে পাকিস্তানের একমাত্র রাষ্ট্রভাষা 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10668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৪ঠা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পুনরায় ছাত্র- ধর্মঘট পালিত হয় এবং স্থির হয় যে ২১ শে 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রাষ্ট্রভাষা দিবসরূপে পালিত হবে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pubail\Desktop\image\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0"/>
            <a:ext cx="3461147" cy="38862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ail\Desktop\image\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9456"/>
            <a:ext cx="4114800" cy="5014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0574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অমর একুশে শীর্ষক প্রবন্ধে মহান ভাষা আন্দোলনের সংক্ষিপ্ত ইতিহাস তুলে ধরা হয়েছে।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8420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198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  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pubail</dc:creator>
  <cp:lastModifiedBy>user</cp:lastModifiedBy>
  <cp:revision>308</cp:revision>
  <dcterms:created xsi:type="dcterms:W3CDTF">2014-05-11T05:09:01Z</dcterms:created>
  <dcterms:modified xsi:type="dcterms:W3CDTF">2020-11-29T11:14:31Z</dcterms:modified>
</cp:coreProperties>
</file>