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5"/>
  </p:notesMasterIdLst>
  <p:sldIdLst>
    <p:sldId id="316" r:id="rId2"/>
    <p:sldId id="306" r:id="rId3"/>
    <p:sldId id="296" r:id="rId4"/>
    <p:sldId id="297" r:id="rId5"/>
    <p:sldId id="298" r:id="rId6"/>
    <p:sldId id="304" r:id="rId7"/>
    <p:sldId id="307" r:id="rId8"/>
    <p:sldId id="315" r:id="rId9"/>
    <p:sldId id="258" r:id="rId10"/>
    <p:sldId id="294" r:id="rId11"/>
    <p:sldId id="295" r:id="rId12"/>
    <p:sldId id="308" r:id="rId13"/>
    <p:sldId id="278" r:id="rId14"/>
    <p:sldId id="309" r:id="rId15"/>
    <p:sldId id="299" r:id="rId16"/>
    <p:sldId id="300" r:id="rId17"/>
    <p:sldId id="301" r:id="rId18"/>
    <p:sldId id="302" r:id="rId19"/>
    <p:sldId id="303" r:id="rId20"/>
    <p:sldId id="310" r:id="rId21"/>
    <p:sldId id="313" r:id="rId22"/>
    <p:sldId id="312" r:id="rId23"/>
    <p:sldId id="311" r:id="rId24"/>
  </p:sldIdLst>
  <p:sldSz cx="12192000" cy="6858000"/>
  <p:notesSz cx="6858000" cy="91440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374" autoAdjust="0"/>
  </p:normalViewPr>
  <p:slideViewPr>
    <p:cSldViewPr snapToGrid="0">
      <p:cViewPr varScale="1">
        <p:scale>
          <a:sx n="70" d="100"/>
          <a:sy n="70" d="100"/>
        </p:scale>
        <p:origin x="71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0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2B0F6A-97BB-455B-BB24-FD83C9D17BEA}" type="doc">
      <dgm:prSet loTypeId="urn:microsoft.com/office/officeart/2005/8/layout/hList7#2" loCatId="relationship" qsTypeId="urn:microsoft.com/office/officeart/2005/8/quickstyle/3d3" qsCatId="3D" csTypeId="urn:microsoft.com/office/officeart/2005/8/colors/accent1_2" csCatId="accent1" phldr="1"/>
      <dgm:spPr/>
      <dgm:t>
        <a:bodyPr/>
        <a:lstStyle/>
        <a:p>
          <a:endParaRPr lang="en-US"/>
        </a:p>
      </dgm:t>
    </dgm:pt>
    <dgm:pt modelId="{416D13EF-D5F1-4E30-9CE0-179ADF6C4CAF}">
      <dgm:prSet phldrT="[Text]"/>
      <dgm:spPr>
        <a:solidFill>
          <a:srgbClr val="00B050"/>
        </a:solidFill>
      </dgm:spPr>
      <dgm:t>
        <a:bodyPr/>
        <a:lstStyle/>
        <a:p>
          <a:r>
            <a:rPr lang="bn-BD" dirty="0"/>
            <a:t>মুনাফা সংক্রান্ত</a:t>
          </a:r>
          <a:endParaRPr lang="en-US" dirty="0"/>
        </a:p>
      </dgm:t>
    </dgm:pt>
    <dgm:pt modelId="{6262DAE6-6045-4709-AE27-9F989E5264A7}" type="parTrans" cxnId="{D3F77376-7E74-4A51-BF43-EC46144D3C11}">
      <dgm:prSet/>
      <dgm:spPr/>
      <dgm:t>
        <a:bodyPr/>
        <a:lstStyle/>
        <a:p>
          <a:endParaRPr lang="en-US"/>
        </a:p>
      </dgm:t>
    </dgm:pt>
    <dgm:pt modelId="{40C0C5B1-4BF3-4349-AC7A-A0098A62F40A}" type="sibTrans" cxnId="{D3F77376-7E74-4A51-BF43-EC46144D3C11}">
      <dgm:prSet/>
      <dgm:spPr/>
      <dgm:t>
        <a:bodyPr/>
        <a:lstStyle/>
        <a:p>
          <a:endParaRPr lang="en-US"/>
        </a:p>
      </dgm:t>
    </dgm:pt>
    <dgm:pt modelId="{55AAA492-CBA0-428B-B32B-DA26B33E39A3}">
      <dgm:prSet phldrT="[Text]"/>
      <dgm:spPr>
        <a:solidFill>
          <a:srgbClr val="00B050"/>
        </a:solidFill>
      </dgm:spPr>
      <dgm:t>
        <a:bodyPr/>
        <a:lstStyle/>
        <a:p>
          <a:r>
            <a:rPr lang="bn-BD" dirty="0"/>
            <a:t>বিনিয়োগের বিশাল আকার </a:t>
          </a:r>
          <a:endParaRPr lang="en-US" dirty="0"/>
        </a:p>
      </dgm:t>
    </dgm:pt>
    <dgm:pt modelId="{FBB10996-66E3-4F9B-A486-A008906B1D60}" type="parTrans" cxnId="{3E03F5F5-0D0A-481A-B36F-DF398429AB58}">
      <dgm:prSet/>
      <dgm:spPr/>
      <dgm:t>
        <a:bodyPr/>
        <a:lstStyle/>
        <a:p>
          <a:endParaRPr lang="en-US"/>
        </a:p>
      </dgm:t>
    </dgm:pt>
    <dgm:pt modelId="{4B2ED248-D665-4E08-9B24-C77C7ABF665D}" type="sibTrans" cxnId="{3E03F5F5-0D0A-481A-B36F-DF398429AB58}">
      <dgm:prSet/>
      <dgm:spPr/>
      <dgm:t>
        <a:bodyPr/>
        <a:lstStyle/>
        <a:p>
          <a:endParaRPr lang="en-US"/>
        </a:p>
      </dgm:t>
    </dgm:pt>
    <dgm:pt modelId="{5A0DC2F5-0792-4F31-B91B-73C6C00C37F6}">
      <dgm:prSet phldrT="[Text]"/>
      <dgm:spPr>
        <a:solidFill>
          <a:srgbClr val="00B050"/>
        </a:solidFill>
      </dgm:spPr>
      <dgm:t>
        <a:bodyPr/>
        <a:lstStyle/>
        <a:p>
          <a:r>
            <a:rPr lang="bn-BD" dirty="0"/>
            <a:t>ঝুঁকির ভিত্তিতে</a:t>
          </a:r>
          <a:endParaRPr lang="en-US" dirty="0"/>
        </a:p>
      </dgm:t>
    </dgm:pt>
    <dgm:pt modelId="{1017E561-89E7-40C4-8915-948BE287AABD}" type="parTrans" cxnId="{EFF923F5-217B-4834-A669-E81AAA773E14}">
      <dgm:prSet/>
      <dgm:spPr/>
      <dgm:t>
        <a:bodyPr/>
        <a:lstStyle/>
        <a:p>
          <a:endParaRPr lang="en-US"/>
        </a:p>
      </dgm:t>
    </dgm:pt>
    <dgm:pt modelId="{E78C736B-3848-4F3E-8AF4-734AE8EAC05E}" type="sibTrans" cxnId="{EFF923F5-217B-4834-A669-E81AAA773E14}">
      <dgm:prSet/>
      <dgm:spPr/>
      <dgm:t>
        <a:bodyPr/>
        <a:lstStyle/>
        <a:p>
          <a:endParaRPr lang="en-US"/>
        </a:p>
      </dgm:t>
    </dgm:pt>
    <dgm:pt modelId="{43257CE3-4DCD-4439-8608-56AF4059DC31}">
      <dgm:prSet/>
      <dgm:spPr>
        <a:solidFill>
          <a:srgbClr val="002060"/>
        </a:solidFill>
      </dgm:spPr>
      <dgm:t>
        <a:bodyPr/>
        <a:lstStyle/>
        <a:p>
          <a:r>
            <a:rPr lang="bn-BD" dirty="0"/>
            <a:t>মূলধন বাজেটিং</a:t>
          </a:r>
          <a:r>
            <a:rPr lang="en-US" dirty="0"/>
            <a:t> </a:t>
          </a:r>
          <a:r>
            <a:rPr lang="bn-BD" dirty="0"/>
            <a:t>এর গুরুত্ব </a:t>
          </a:r>
          <a:endParaRPr lang="en-US" dirty="0"/>
        </a:p>
      </dgm:t>
    </dgm:pt>
    <dgm:pt modelId="{43E59696-4D84-4B2D-B339-5EDC10293725}" type="parTrans" cxnId="{BE0F1F3D-875C-4327-AFE8-CB84ED60A11C}">
      <dgm:prSet/>
      <dgm:spPr/>
      <dgm:t>
        <a:bodyPr/>
        <a:lstStyle/>
        <a:p>
          <a:endParaRPr lang="en-US"/>
        </a:p>
      </dgm:t>
    </dgm:pt>
    <dgm:pt modelId="{D9013CCA-D96C-4ED6-83EA-4B3C912DBBD8}" type="sibTrans" cxnId="{BE0F1F3D-875C-4327-AFE8-CB84ED60A11C}">
      <dgm:prSet/>
      <dgm:spPr/>
      <dgm:t>
        <a:bodyPr/>
        <a:lstStyle/>
        <a:p>
          <a:endParaRPr lang="en-US"/>
        </a:p>
      </dgm:t>
    </dgm:pt>
    <dgm:pt modelId="{EB1B7740-2690-4F75-AFD4-0DEDD8210175}" type="pres">
      <dgm:prSet presAssocID="{2A2B0F6A-97BB-455B-BB24-FD83C9D17BEA}" presName="Name0" presStyleCnt="0">
        <dgm:presLayoutVars>
          <dgm:dir/>
          <dgm:resizeHandles val="exact"/>
        </dgm:presLayoutVars>
      </dgm:prSet>
      <dgm:spPr/>
      <dgm:t>
        <a:bodyPr/>
        <a:lstStyle/>
        <a:p>
          <a:endParaRPr lang="en-US"/>
        </a:p>
      </dgm:t>
    </dgm:pt>
    <dgm:pt modelId="{0C180E43-14D5-483F-9EAC-1AB008924F4C}" type="pres">
      <dgm:prSet presAssocID="{2A2B0F6A-97BB-455B-BB24-FD83C9D17BEA}" presName="fgShape" presStyleLbl="fgShp" presStyleIdx="0" presStyleCnt="1"/>
      <dgm:spPr/>
    </dgm:pt>
    <dgm:pt modelId="{F61D99C2-D627-4242-B3A6-864C9DAE52C1}" type="pres">
      <dgm:prSet presAssocID="{2A2B0F6A-97BB-455B-BB24-FD83C9D17BEA}" presName="linComp" presStyleCnt="0"/>
      <dgm:spPr/>
    </dgm:pt>
    <dgm:pt modelId="{9E1FA661-9406-43BB-A56F-15589505CA2C}" type="pres">
      <dgm:prSet presAssocID="{43257CE3-4DCD-4439-8608-56AF4059DC31}" presName="compNode" presStyleCnt="0"/>
      <dgm:spPr/>
    </dgm:pt>
    <dgm:pt modelId="{1FF8443A-0C13-41EE-9720-78E58F9C8680}" type="pres">
      <dgm:prSet presAssocID="{43257CE3-4DCD-4439-8608-56AF4059DC31}" presName="bkgdShape" presStyleLbl="node1" presStyleIdx="0" presStyleCnt="4"/>
      <dgm:spPr/>
      <dgm:t>
        <a:bodyPr/>
        <a:lstStyle/>
        <a:p>
          <a:endParaRPr lang="en-US"/>
        </a:p>
      </dgm:t>
    </dgm:pt>
    <dgm:pt modelId="{BA0F3949-9D42-4D5E-A5C1-6FFB7A2DA722}" type="pres">
      <dgm:prSet presAssocID="{43257CE3-4DCD-4439-8608-56AF4059DC31}" presName="nodeTx" presStyleLbl="node1" presStyleIdx="0" presStyleCnt="4">
        <dgm:presLayoutVars>
          <dgm:bulletEnabled val="1"/>
        </dgm:presLayoutVars>
      </dgm:prSet>
      <dgm:spPr/>
      <dgm:t>
        <a:bodyPr/>
        <a:lstStyle/>
        <a:p>
          <a:endParaRPr lang="en-US"/>
        </a:p>
      </dgm:t>
    </dgm:pt>
    <dgm:pt modelId="{78E24E2F-640C-4943-8AA1-4FABE5564F02}" type="pres">
      <dgm:prSet presAssocID="{43257CE3-4DCD-4439-8608-56AF4059DC31}" presName="invisiNode" presStyleLbl="node1" presStyleIdx="0" presStyleCnt="4"/>
      <dgm:spPr/>
    </dgm:pt>
    <dgm:pt modelId="{D646D572-2893-476B-BB96-8D846DD696D6}" type="pres">
      <dgm:prSet presAssocID="{43257CE3-4DCD-4439-8608-56AF4059DC31}" presName="imagNode" presStyleLbl="fgImgPlace1" presStyleIdx="0" presStyleCnt="4"/>
      <dgm:spPr>
        <a:blipFill rotWithShape="0">
          <a:blip xmlns:r="http://schemas.openxmlformats.org/officeDocument/2006/relationships" r:embed="rId1"/>
          <a:stretch>
            <a:fillRect/>
          </a:stretch>
        </a:blipFill>
      </dgm:spPr>
    </dgm:pt>
    <dgm:pt modelId="{B01E3048-31E3-492C-ACCD-23FD4C1F3B0D}" type="pres">
      <dgm:prSet presAssocID="{D9013CCA-D96C-4ED6-83EA-4B3C912DBBD8}" presName="sibTrans" presStyleLbl="sibTrans2D1" presStyleIdx="0" presStyleCnt="0"/>
      <dgm:spPr/>
      <dgm:t>
        <a:bodyPr/>
        <a:lstStyle/>
        <a:p>
          <a:endParaRPr lang="en-US"/>
        </a:p>
      </dgm:t>
    </dgm:pt>
    <dgm:pt modelId="{459ED451-1A84-4308-834A-261E6727CC06}" type="pres">
      <dgm:prSet presAssocID="{416D13EF-D5F1-4E30-9CE0-179ADF6C4CAF}" presName="compNode" presStyleCnt="0"/>
      <dgm:spPr/>
    </dgm:pt>
    <dgm:pt modelId="{055FD37A-6454-4D46-B1B7-2D580324F567}" type="pres">
      <dgm:prSet presAssocID="{416D13EF-D5F1-4E30-9CE0-179ADF6C4CAF}" presName="bkgdShape" presStyleLbl="node1" presStyleIdx="1" presStyleCnt="4"/>
      <dgm:spPr/>
      <dgm:t>
        <a:bodyPr/>
        <a:lstStyle/>
        <a:p>
          <a:endParaRPr lang="en-US"/>
        </a:p>
      </dgm:t>
    </dgm:pt>
    <dgm:pt modelId="{740E4A8E-8A76-4D6C-A4AD-671C31D3AFB1}" type="pres">
      <dgm:prSet presAssocID="{416D13EF-D5F1-4E30-9CE0-179ADF6C4CAF}" presName="nodeTx" presStyleLbl="node1" presStyleIdx="1" presStyleCnt="4">
        <dgm:presLayoutVars>
          <dgm:bulletEnabled val="1"/>
        </dgm:presLayoutVars>
      </dgm:prSet>
      <dgm:spPr/>
      <dgm:t>
        <a:bodyPr/>
        <a:lstStyle/>
        <a:p>
          <a:endParaRPr lang="en-US"/>
        </a:p>
      </dgm:t>
    </dgm:pt>
    <dgm:pt modelId="{90BD1862-3591-4A4E-86ED-E69637400458}" type="pres">
      <dgm:prSet presAssocID="{416D13EF-D5F1-4E30-9CE0-179ADF6C4CAF}" presName="invisiNode" presStyleLbl="node1" presStyleIdx="1" presStyleCnt="4"/>
      <dgm:spPr/>
    </dgm:pt>
    <dgm:pt modelId="{BD257FA5-8F7F-4F85-B775-5C33F197728C}" type="pres">
      <dgm:prSet presAssocID="{416D13EF-D5F1-4E30-9CE0-179ADF6C4CAF}" presName="imagNode" presStyleLbl="fgImgPlace1" presStyleIdx="1" presStyleCnt="4"/>
      <dgm:spPr>
        <a:blipFill rotWithShape="0">
          <a:blip xmlns:r="http://schemas.openxmlformats.org/officeDocument/2006/relationships" r:embed="rId2"/>
          <a:stretch>
            <a:fillRect/>
          </a:stretch>
        </a:blipFill>
      </dgm:spPr>
    </dgm:pt>
    <dgm:pt modelId="{6545E4EE-AAB1-4624-AC93-55AEFFA6F256}" type="pres">
      <dgm:prSet presAssocID="{40C0C5B1-4BF3-4349-AC7A-A0098A62F40A}" presName="sibTrans" presStyleLbl="sibTrans2D1" presStyleIdx="0" presStyleCnt="0"/>
      <dgm:spPr/>
      <dgm:t>
        <a:bodyPr/>
        <a:lstStyle/>
        <a:p>
          <a:endParaRPr lang="en-US"/>
        </a:p>
      </dgm:t>
    </dgm:pt>
    <dgm:pt modelId="{89CBF9CF-5A34-4AD7-A812-2C21BEF6C475}" type="pres">
      <dgm:prSet presAssocID="{55AAA492-CBA0-428B-B32B-DA26B33E39A3}" presName="compNode" presStyleCnt="0"/>
      <dgm:spPr/>
    </dgm:pt>
    <dgm:pt modelId="{BEBCE17F-C8F0-4624-9948-E81E51D4FFBF}" type="pres">
      <dgm:prSet presAssocID="{55AAA492-CBA0-428B-B32B-DA26B33E39A3}" presName="bkgdShape" presStyleLbl="node1" presStyleIdx="2" presStyleCnt="4"/>
      <dgm:spPr/>
      <dgm:t>
        <a:bodyPr/>
        <a:lstStyle/>
        <a:p>
          <a:endParaRPr lang="en-US"/>
        </a:p>
      </dgm:t>
    </dgm:pt>
    <dgm:pt modelId="{5202B0CB-3431-42F0-B79B-4C131B6A5077}" type="pres">
      <dgm:prSet presAssocID="{55AAA492-CBA0-428B-B32B-DA26B33E39A3}" presName="nodeTx" presStyleLbl="node1" presStyleIdx="2" presStyleCnt="4">
        <dgm:presLayoutVars>
          <dgm:bulletEnabled val="1"/>
        </dgm:presLayoutVars>
      </dgm:prSet>
      <dgm:spPr/>
      <dgm:t>
        <a:bodyPr/>
        <a:lstStyle/>
        <a:p>
          <a:endParaRPr lang="en-US"/>
        </a:p>
      </dgm:t>
    </dgm:pt>
    <dgm:pt modelId="{61F9E98A-875D-4DCB-BB36-B2D3B050D9BE}" type="pres">
      <dgm:prSet presAssocID="{55AAA492-CBA0-428B-B32B-DA26B33E39A3}" presName="invisiNode" presStyleLbl="node1" presStyleIdx="2" presStyleCnt="4"/>
      <dgm:spPr/>
    </dgm:pt>
    <dgm:pt modelId="{D7CF6839-8411-4EDC-8F0E-DEC0FBA0F290}" type="pres">
      <dgm:prSet presAssocID="{55AAA492-CBA0-428B-B32B-DA26B33E39A3}" presName="imagNode" presStyleLbl="fgImgPlace1" presStyleIdx="2" presStyleCnt="4"/>
      <dgm:spPr>
        <a:blipFill rotWithShape="0">
          <a:blip xmlns:r="http://schemas.openxmlformats.org/officeDocument/2006/relationships" r:embed="rId3"/>
          <a:stretch>
            <a:fillRect/>
          </a:stretch>
        </a:blipFill>
      </dgm:spPr>
    </dgm:pt>
    <dgm:pt modelId="{C3591C65-4AA1-4B21-9972-3642DEF58109}" type="pres">
      <dgm:prSet presAssocID="{4B2ED248-D665-4E08-9B24-C77C7ABF665D}" presName="sibTrans" presStyleLbl="sibTrans2D1" presStyleIdx="0" presStyleCnt="0"/>
      <dgm:spPr/>
      <dgm:t>
        <a:bodyPr/>
        <a:lstStyle/>
        <a:p>
          <a:endParaRPr lang="en-US"/>
        </a:p>
      </dgm:t>
    </dgm:pt>
    <dgm:pt modelId="{48519280-0C46-4D5E-AD8D-BC6E4DCA5A4A}" type="pres">
      <dgm:prSet presAssocID="{5A0DC2F5-0792-4F31-B91B-73C6C00C37F6}" presName="compNode" presStyleCnt="0"/>
      <dgm:spPr/>
    </dgm:pt>
    <dgm:pt modelId="{F362DDC8-F3DE-4429-8476-7A95442AC266}" type="pres">
      <dgm:prSet presAssocID="{5A0DC2F5-0792-4F31-B91B-73C6C00C37F6}" presName="bkgdShape" presStyleLbl="node1" presStyleIdx="3" presStyleCnt="4"/>
      <dgm:spPr/>
      <dgm:t>
        <a:bodyPr/>
        <a:lstStyle/>
        <a:p>
          <a:endParaRPr lang="en-US"/>
        </a:p>
      </dgm:t>
    </dgm:pt>
    <dgm:pt modelId="{1A5274F8-B356-4B30-AA16-91A152B79274}" type="pres">
      <dgm:prSet presAssocID="{5A0DC2F5-0792-4F31-B91B-73C6C00C37F6}" presName="nodeTx" presStyleLbl="node1" presStyleIdx="3" presStyleCnt="4">
        <dgm:presLayoutVars>
          <dgm:bulletEnabled val="1"/>
        </dgm:presLayoutVars>
      </dgm:prSet>
      <dgm:spPr/>
      <dgm:t>
        <a:bodyPr/>
        <a:lstStyle/>
        <a:p>
          <a:endParaRPr lang="en-US"/>
        </a:p>
      </dgm:t>
    </dgm:pt>
    <dgm:pt modelId="{EAB32AF2-21BC-4173-88A4-B6B7799ED368}" type="pres">
      <dgm:prSet presAssocID="{5A0DC2F5-0792-4F31-B91B-73C6C00C37F6}" presName="invisiNode" presStyleLbl="node1" presStyleIdx="3" presStyleCnt="4"/>
      <dgm:spPr/>
    </dgm:pt>
    <dgm:pt modelId="{BECC9F06-0415-44C2-9BBB-823ADDDD91AE}" type="pres">
      <dgm:prSet presAssocID="{5A0DC2F5-0792-4F31-B91B-73C6C00C37F6}" presName="imagNode" presStyleLbl="fgImgPlace1" presStyleIdx="3" presStyleCnt="4"/>
      <dgm:spPr>
        <a:blipFill rotWithShape="0">
          <a:blip xmlns:r="http://schemas.openxmlformats.org/officeDocument/2006/relationships" r:embed="rId4"/>
          <a:stretch>
            <a:fillRect/>
          </a:stretch>
        </a:blipFill>
      </dgm:spPr>
    </dgm:pt>
  </dgm:ptLst>
  <dgm:cxnLst>
    <dgm:cxn modelId="{4A1D612F-FBF9-4C33-84F5-D1F703A9FB70}" type="presOf" srcId="{43257CE3-4DCD-4439-8608-56AF4059DC31}" destId="{BA0F3949-9D42-4D5E-A5C1-6FFB7A2DA722}" srcOrd="1" destOrd="0" presId="urn:microsoft.com/office/officeart/2005/8/layout/hList7#2"/>
    <dgm:cxn modelId="{D3F77376-7E74-4A51-BF43-EC46144D3C11}" srcId="{2A2B0F6A-97BB-455B-BB24-FD83C9D17BEA}" destId="{416D13EF-D5F1-4E30-9CE0-179ADF6C4CAF}" srcOrd="1" destOrd="0" parTransId="{6262DAE6-6045-4709-AE27-9F989E5264A7}" sibTransId="{40C0C5B1-4BF3-4349-AC7A-A0098A62F40A}"/>
    <dgm:cxn modelId="{47E71C1C-A7B2-4AED-93DD-FB3EE8D7832F}" type="presOf" srcId="{43257CE3-4DCD-4439-8608-56AF4059DC31}" destId="{1FF8443A-0C13-41EE-9720-78E58F9C8680}" srcOrd="0" destOrd="0" presId="urn:microsoft.com/office/officeart/2005/8/layout/hList7#2"/>
    <dgm:cxn modelId="{AB44AC6D-5269-443F-B0B1-BE9CB237667D}" type="presOf" srcId="{D9013CCA-D96C-4ED6-83EA-4B3C912DBBD8}" destId="{B01E3048-31E3-492C-ACCD-23FD4C1F3B0D}" srcOrd="0" destOrd="0" presId="urn:microsoft.com/office/officeart/2005/8/layout/hList7#2"/>
    <dgm:cxn modelId="{232B18A7-32E7-47ED-B054-6A923158E1CC}" type="presOf" srcId="{55AAA492-CBA0-428B-B32B-DA26B33E39A3}" destId="{BEBCE17F-C8F0-4624-9948-E81E51D4FFBF}" srcOrd="0" destOrd="0" presId="urn:microsoft.com/office/officeart/2005/8/layout/hList7#2"/>
    <dgm:cxn modelId="{EFF923F5-217B-4834-A669-E81AAA773E14}" srcId="{2A2B0F6A-97BB-455B-BB24-FD83C9D17BEA}" destId="{5A0DC2F5-0792-4F31-B91B-73C6C00C37F6}" srcOrd="3" destOrd="0" parTransId="{1017E561-89E7-40C4-8915-948BE287AABD}" sibTransId="{E78C736B-3848-4F3E-8AF4-734AE8EAC05E}"/>
    <dgm:cxn modelId="{F9193C2F-6526-4556-93E2-8A1E19903335}" type="presOf" srcId="{416D13EF-D5F1-4E30-9CE0-179ADF6C4CAF}" destId="{055FD37A-6454-4D46-B1B7-2D580324F567}" srcOrd="0" destOrd="0" presId="urn:microsoft.com/office/officeart/2005/8/layout/hList7#2"/>
    <dgm:cxn modelId="{BE0F1F3D-875C-4327-AFE8-CB84ED60A11C}" srcId="{2A2B0F6A-97BB-455B-BB24-FD83C9D17BEA}" destId="{43257CE3-4DCD-4439-8608-56AF4059DC31}" srcOrd="0" destOrd="0" parTransId="{43E59696-4D84-4B2D-B339-5EDC10293725}" sibTransId="{D9013CCA-D96C-4ED6-83EA-4B3C912DBBD8}"/>
    <dgm:cxn modelId="{5ABF87DF-F711-44A2-BB55-23533706B18E}" type="presOf" srcId="{5A0DC2F5-0792-4F31-B91B-73C6C00C37F6}" destId="{1A5274F8-B356-4B30-AA16-91A152B79274}" srcOrd="1" destOrd="0" presId="urn:microsoft.com/office/officeart/2005/8/layout/hList7#2"/>
    <dgm:cxn modelId="{281A5DF4-C8A6-41D7-9E60-4CAA3A4AC7B0}" type="presOf" srcId="{2A2B0F6A-97BB-455B-BB24-FD83C9D17BEA}" destId="{EB1B7740-2690-4F75-AFD4-0DEDD8210175}" srcOrd="0" destOrd="0" presId="urn:microsoft.com/office/officeart/2005/8/layout/hList7#2"/>
    <dgm:cxn modelId="{3E03F5F5-0D0A-481A-B36F-DF398429AB58}" srcId="{2A2B0F6A-97BB-455B-BB24-FD83C9D17BEA}" destId="{55AAA492-CBA0-428B-B32B-DA26B33E39A3}" srcOrd="2" destOrd="0" parTransId="{FBB10996-66E3-4F9B-A486-A008906B1D60}" sibTransId="{4B2ED248-D665-4E08-9B24-C77C7ABF665D}"/>
    <dgm:cxn modelId="{B87C7DFC-C7D1-48D7-86CE-4D0F13BC26A0}" type="presOf" srcId="{4B2ED248-D665-4E08-9B24-C77C7ABF665D}" destId="{C3591C65-4AA1-4B21-9972-3642DEF58109}" srcOrd="0" destOrd="0" presId="urn:microsoft.com/office/officeart/2005/8/layout/hList7#2"/>
    <dgm:cxn modelId="{7843544D-6CEB-45EC-B054-B21BF47BC7EE}" type="presOf" srcId="{416D13EF-D5F1-4E30-9CE0-179ADF6C4CAF}" destId="{740E4A8E-8A76-4D6C-A4AD-671C31D3AFB1}" srcOrd="1" destOrd="0" presId="urn:microsoft.com/office/officeart/2005/8/layout/hList7#2"/>
    <dgm:cxn modelId="{A881608E-DBC1-403E-A6F3-A5C41323DBF2}" type="presOf" srcId="{40C0C5B1-4BF3-4349-AC7A-A0098A62F40A}" destId="{6545E4EE-AAB1-4624-AC93-55AEFFA6F256}" srcOrd="0" destOrd="0" presId="urn:microsoft.com/office/officeart/2005/8/layout/hList7#2"/>
    <dgm:cxn modelId="{6AE8B470-4314-4DE6-B6F1-0BBBF55265D1}" type="presOf" srcId="{5A0DC2F5-0792-4F31-B91B-73C6C00C37F6}" destId="{F362DDC8-F3DE-4429-8476-7A95442AC266}" srcOrd="0" destOrd="0" presId="urn:microsoft.com/office/officeart/2005/8/layout/hList7#2"/>
    <dgm:cxn modelId="{5390C156-44E4-4DAD-9348-43DD2BEBA674}" type="presOf" srcId="{55AAA492-CBA0-428B-B32B-DA26B33E39A3}" destId="{5202B0CB-3431-42F0-B79B-4C131B6A5077}" srcOrd="1" destOrd="0" presId="urn:microsoft.com/office/officeart/2005/8/layout/hList7#2"/>
    <dgm:cxn modelId="{8450C7CF-6F60-4B49-B633-F215882B9D76}" type="presParOf" srcId="{EB1B7740-2690-4F75-AFD4-0DEDD8210175}" destId="{0C180E43-14D5-483F-9EAC-1AB008924F4C}" srcOrd="0" destOrd="0" presId="urn:microsoft.com/office/officeart/2005/8/layout/hList7#2"/>
    <dgm:cxn modelId="{7B2C6794-0836-42B8-A875-324FE5A4C7F8}" type="presParOf" srcId="{EB1B7740-2690-4F75-AFD4-0DEDD8210175}" destId="{F61D99C2-D627-4242-B3A6-864C9DAE52C1}" srcOrd="1" destOrd="0" presId="urn:microsoft.com/office/officeart/2005/8/layout/hList7#2"/>
    <dgm:cxn modelId="{4A920F02-0CC2-4FDA-B8DF-0AD6ECDB1616}" type="presParOf" srcId="{F61D99C2-D627-4242-B3A6-864C9DAE52C1}" destId="{9E1FA661-9406-43BB-A56F-15589505CA2C}" srcOrd="0" destOrd="0" presId="urn:microsoft.com/office/officeart/2005/8/layout/hList7#2"/>
    <dgm:cxn modelId="{0F338CDC-697F-4F9F-8B1F-FD9628811624}" type="presParOf" srcId="{9E1FA661-9406-43BB-A56F-15589505CA2C}" destId="{1FF8443A-0C13-41EE-9720-78E58F9C8680}" srcOrd="0" destOrd="0" presId="urn:microsoft.com/office/officeart/2005/8/layout/hList7#2"/>
    <dgm:cxn modelId="{37FAF593-918D-4CAA-8840-7B182EA78678}" type="presParOf" srcId="{9E1FA661-9406-43BB-A56F-15589505CA2C}" destId="{BA0F3949-9D42-4D5E-A5C1-6FFB7A2DA722}" srcOrd="1" destOrd="0" presId="urn:microsoft.com/office/officeart/2005/8/layout/hList7#2"/>
    <dgm:cxn modelId="{046FA9A4-11E5-4288-B3B4-B8EAB65C3AA8}" type="presParOf" srcId="{9E1FA661-9406-43BB-A56F-15589505CA2C}" destId="{78E24E2F-640C-4943-8AA1-4FABE5564F02}" srcOrd="2" destOrd="0" presId="urn:microsoft.com/office/officeart/2005/8/layout/hList7#2"/>
    <dgm:cxn modelId="{6B5FC7C3-E8F9-4123-B6F3-4087C9D85921}" type="presParOf" srcId="{9E1FA661-9406-43BB-A56F-15589505CA2C}" destId="{D646D572-2893-476B-BB96-8D846DD696D6}" srcOrd="3" destOrd="0" presId="urn:microsoft.com/office/officeart/2005/8/layout/hList7#2"/>
    <dgm:cxn modelId="{824B2CF7-664D-4939-8AE3-14DA00B935E4}" type="presParOf" srcId="{F61D99C2-D627-4242-B3A6-864C9DAE52C1}" destId="{B01E3048-31E3-492C-ACCD-23FD4C1F3B0D}" srcOrd="1" destOrd="0" presId="urn:microsoft.com/office/officeart/2005/8/layout/hList7#2"/>
    <dgm:cxn modelId="{53419F30-35CB-46AC-A3F7-855888F2BDB4}" type="presParOf" srcId="{F61D99C2-D627-4242-B3A6-864C9DAE52C1}" destId="{459ED451-1A84-4308-834A-261E6727CC06}" srcOrd="2" destOrd="0" presId="urn:microsoft.com/office/officeart/2005/8/layout/hList7#2"/>
    <dgm:cxn modelId="{60EE4C4D-027E-4188-9A76-1C22EBDD14D2}" type="presParOf" srcId="{459ED451-1A84-4308-834A-261E6727CC06}" destId="{055FD37A-6454-4D46-B1B7-2D580324F567}" srcOrd="0" destOrd="0" presId="urn:microsoft.com/office/officeart/2005/8/layout/hList7#2"/>
    <dgm:cxn modelId="{2D04266E-11A3-400D-BC02-5A68898839D4}" type="presParOf" srcId="{459ED451-1A84-4308-834A-261E6727CC06}" destId="{740E4A8E-8A76-4D6C-A4AD-671C31D3AFB1}" srcOrd="1" destOrd="0" presId="urn:microsoft.com/office/officeart/2005/8/layout/hList7#2"/>
    <dgm:cxn modelId="{406B0C4A-02DE-4DA7-87E2-6449320A52A6}" type="presParOf" srcId="{459ED451-1A84-4308-834A-261E6727CC06}" destId="{90BD1862-3591-4A4E-86ED-E69637400458}" srcOrd="2" destOrd="0" presId="urn:microsoft.com/office/officeart/2005/8/layout/hList7#2"/>
    <dgm:cxn modelId="{BE6E94D8-73E5-42D3-943A-F455E9BE5272}" type="presParOf" srcId="{459ED451-1A84-4308-834A-261E6727CC06}" destId="{BD257FA5-8F7F-4F85-B775-5C33F197728C}" srcOrd="3" destOrd="0" presId="urn:microsoft.com/office/officeart/2005/8/layout/hList7#2"/>
    <dgm:cxn modelId="{FC6D5A9E-D674-4C5E-89E3-0DF92EA34788}" type="presParOf" srcId="{F61D99C2-D627-4242-B3A6-864C9DAE52C1}" destId="{6545E4EE-AAB1-4624-AC93-55AEFFA6F256}" srcOrd="3" destOrd="0" presId="urn:microsoft.com/office/officeart/2005/8/layout/hList7#2"/>
    <dgm:cxn modelId="{C79410A0-136F-4AD0-B0EB-30CF8A6AD958}" type="presParOf" srcId="{F61D99C2-D627-4242-B3A6-864C9DAE52C1}" destId="{89CBF9CF-5A34-4AD7-A812-2C21BEF6C475}" srcOrd="4" destOrd="0" presId="urn:microsoft.com/office/officeart/2005/8/layout/hList7#2"/>
    <dgm:cxn modelId="{998EE72E-510F-477A-B921-E0D6645EBF5F}" type="presParOf" srcId="{89CBF9CF-5A34-4AD7-A812-2C21BEF6C475}" destId="{BEBCE17F-C8F0-4624-9948-E81E51D4FFBF}" srcOrd="0" destOrd="0" presId="urn:microsoft.com/office/officeart/2005/8/layout/hList7#2"/>
    <dgm:cxn modelId="{4A4B3C51-4F8B-4F77-B19E-5BF5ED2142D3}" type="presParOf" srcId="{89CBF9CF-5A34-4AD7-A812-2C21BEF6C475}" destId="{5202B0CB-3431-42F0-B79B-4C131B6A5077}" srcOrd="1" destOrd="0" presId="urn:microsoft.com/office/officeart/2005/8/layout/hList7#2"/>
    <dgm:cxn modelId="{C845F2AB-20CD-420C-BCB9-2BB2C5378340}" type="presParOf" srcId="{89CBF9CF-5A34-4AD7-A812-2C21BEF6C475}" destId="{61F9E98A-875D-4DCB-BB36-B2D3B050D9BE}" srcOrd="2" destOrd="0" presId="urn:microsoft.com/office/officeart/2005/8/layout/hList7#2"/>
    <dgm:cxn modelId="{FC787F36-340F-4A32-A2AB-922FD665672F}" type="presParOf" srcId="{89CBF9CF-5A34-4AD7-A812-2C21BEF6C475}" destId="{D7CF6839-8411-4EDC-8F0E-DEC0FBA0F290}" srcOrd="3" destOrd="0" presId="urn:microsoft.com/office/officeart/2005/8/layout/hList7#2"/>
    <dgm:cxn modelId="{2918D0B6-F05B-4F39-ABDB-CE42F7DA34AC}" type="presParOf" srcId="{F61D99C2-D627-4242-B3A6-864C9DAE52C1}" destId="{C3591C65-4AA1-4B21-9972-3642DEF58109}" srcOrd="5" destOrd="0" presId="urn:microsoft.com/office/officeart/2005/8/layout/hList7#2"/>
    <dgm:cxn modelId="{01688EF2-FFF8-49B4-B048-6C68CE1E8DA7}" type="presParOf" srcId="{F61D99C2-D627-4242-B3A6-864C9DAE52C1}" destId="{48519280-0C46-4D5E-AD8D-BC6E4DCA5A4A}" srcOrd="6" destOrd="0" presId="urn:microsoft.com/office/officeart/2005/8/layout/hList7#2"/>
    <dgm:cxn modelId="{79850CC7-6059-4D64-AAE5-E602911B5546}" type="presParOf" srcId="{48519280-0C46-4D5E-AD8D-BC6E4DCA5A4A}" destId="{F362DDC8-F3DE-4429-8476-7A95442AC266}" srcOrd="0" destOrd="0" presId="urn:microsoft.com/office/officeart/2005/8/layout/hList7#2"/>
    <dgm:cxn modelId="{48B61827-F19C-4F1B-BF33-84656C7E070D}" type="presParOf" srcId="{48519280-0C46-4D5E-AD8D-BC6E4DCA5A4A}" destId="{1A5274F8-B356-4B30-AA16-91A152B79274}" srcOrd="1" destOrd="0" presId="urn:microsoft.com/office/officeart/2005/8/layout/hList7#2"/>
    <dgm:cxn modelId="{5A40F056-7C45-447A-8425-D282A329A49B}" type="presParOf" srcId="{48519280-0C46-4D5E-AD8D-BC6E4DCA5A4A}" destId="{EAB32AF2-21BC-4173-88A4-B6B7799ED368}" srcOrd="2" destOrd="0" presId="urn:microsoft.com/office/officeart/2005/8/layout/hList7#2"/>
    <dgm:cxn modelId="{5B75966F-8D2B-4E83-9F8F-A7DE4896972E}" type="presParOf" srcId="{48519280-0C46-4D5E-AD8D-BC6E4DCA5A4A}" destId="{BECC9F06-0415-44C2-9BBB-823ADDDD91AE}"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504867-611A-4FCE-985C-1D35FDAA5947}" type="doc">
      <dgm:prSet loTypeId="urn:microsoft.com/office/officeart/2005/8/layout/vList3#2" loCatId="list" qsTypeId="urn:microsoft.com/office/officeart/2005/8/quickstyle/3d3" qsCatId="3D" csTypeId="urn:microsoft.com/office/officeart/2005/8/colors/accent1_2" csCatId="accent1" phldr="1"/>
      <dgm:spPr/>
    </dgm:pt>
    <dgm:pt modelId="{51CFA37B-AAF7-46A0-A533-6B4BBD16545D}">
      <dgm:prSet phldrT="[Text]"/>
      <dgm:spPr>
        <a:solidFill>
          <a:srgbClr val="002060"/>
        </a:solidFill>
      </dgm:spPr>
      <dgm:t>
        <a:bodyPr/>
        <a:lstStyle/>
        <a:p>
          <a:r>
            <a:rPr lang="bn-BD" dirty="0">
              <a:latin typeface="NikoshBAN" panose="02000000000000000000" pitchFamily="2" charset="0"/>
              <a:cs typeface="NikoshBAN" panose="02000000000000000000" pitchFamily="2" charset="0"/>
            </a:rPr>
            <a:t>মূলধন বাজেটিং</a:t>
          </a:r>
          <a:r>
            <a:rPr lang="en-US" dirty="0">
              <a:latin typeface="NikoshBAN" panose="02000000000000000000" pitchFamily="2" charset="0"/>
              <a:cs typeface="NikoshBAN" panose="02000000000000000000" pitchFamily="2" charset="0"/>
            </a:rPr>
            <a:t> </a:t>
          </a:r>
          <a:r>
            <a:rPr lang="bn-BD" dirty="0">
              <a:latin typeface="NikoshBAN" panose="02000000000000000000" pitchFamily="2" charset="0"/>
              <a:cs typeface="NikoshBAN" panose="02000000000000000000" pitchFamily="2" charset="0"/>
            </a:rPr>
            <a:t>এর প্রয়োগ</a:t>
          </a:r>
          <a:endParaRPr lang="en-US" dirty="0">
            <a:latin typeface="NikoshBAN" panose="02000000000000000000" pitchFamily="2" charset="0"/>
            <a:cs typeface="NikoshBAN" panose="02000000000000000000" pitchFamily="2" charset="0"/>
          </a:endParaRPr>
        </a:p>
      </dgm:t>
    </dgm:pt>
    <dgm:pt modelId="{F5A8146F-A5C8-422C-BB76-D6EEC12B2EF3}" type="parTrans" cxnId="{6D83C05D-E667-4098-9EBC-E4E036D5E1BC}">
      <dgm:prSet/>
      <dgm:spPr/>
      <dgm:t>
        <a:bodyPr/>
        <a:lstStyle/>
        <a:p>
          <a:endParaRPr lang="en-US"/>
        </a:p>
      </dgm:t>
    </dgm:pt>
    <dgm:pt modelId="{B09FED74-BAAB-47CF-B86C-38184ABEACB9}" type="sibTrans" cxnId="{6D83C05D-E667-4098-9EBC-E4E036D5E1BC}">
      <dgm:prSet/>
      <dgm:spPr/>
      <dgm:t>
        <a:bodyPr/>
        <a:lstStyle/>
        <a:p>
          <a:endParaRPr lang="en-US"/>
        </a:p>
      </dgm:t>
    </dgm:pt>
    <dgm:pt modelId="{775A7196-F7D1-4D71-AA9C-5A453AF004CD}">
      <dgm:prSet phldrT="[Text]"/>
      <dgm:spPr>
        <a:solidFill>
          <a:srgbClr val="7030A0"/>
        </a:solidFill>
      </dgm:spPr>
      <dgm:t>
        <a:bodyPr/>
        <a:lstStyle/>
        <a:p>
          <a:r>
            <a:rPr lang="bn-BD" dirty="0">
              <a:latin typeface="NikoshBAN" panose="02000000000000000000" pitchFamily="2" charset="0"/>
              <a:cs typeface="NikoshBAN" panose="02000000000000000000" pitchFamily="2" charset="0"/>
            </a:rPr>
            <a:t>স্থায়ী সম্পত্তির ক্রয়</a:t>
          </a:r>
          <a:endParaRPr lang="en-US" dirty="0">
            <a:latin typeface="NikoshBAN" panose="02000000000000000000" pitchFamily="2" charset="0"/>
            <a:cs typeface="NikoshBAN" panose="02000000000000000000" pitchFamily="2" charset="0"/>
          </a:endParaRPr>
        </a:p>
      </dgm:t>
    </dgm:pt>
    <dgm:pt modelId="{675DA872-A9FF-4D2B-837D-DB84C1919BFC}" type="parTrans" cxnId="{308572ED-8808-4EC2-8452-05AF093E5986}">
      <dgm:prSet/>
      <dgm:spPr/>
      <dgm:t>
        <a:bodyPr/>
        <a:lstStyle/>
        <a:p>
          <a:endParaRPr lang="en-US"/>
        </a:p>
      </dgm:t>
    </dgm:pt>
    <dgm:pt modelId="{7F371575-E588-458B-8C50-BF1A3CC6B424}" type="sibTrans" cxnId="{308572ED-8808-4EC2-8452-05AF093E5986}">
      <dgm:prSet/>
      <dgm:spPr/>
      <dgm:t>
        <a:bodyPr/>
        <a:lstStyle/>
        <a:p>
          <a:endParaRPr lang="en-US"/>
        </a:p>
      </dgm:t>
    </dgm:pt>
    <dgm:pt modelId="{3E0D1A6B-4841-4A2D-A030-94F349AC77D4}">
      <dgm:prSet phldrT="[Text]"/>
      <dgm:spPr>
        <a:solidFill>
          <a:srgbClr val="00B050"/>
        </a:solidFill>
      </dgm:spPr>
      <dgm:t>
        <a:bodyPr/>
        <a:lstStyle/>
        <a:p>
          <a:r>
            <a:rPr lang="bn-BD" dirty="0">
              <a:latin typeface="NikoshBAN" panose="02000000000000000000" pitchFamily="2" charset="0"/>
              <a:cs typeface="NikoshBAN" panose="02000000000000000000" pitchFamily="2" charset="0"/>
            </a:rPr>
            <a:t>ব্যবসার পণ্য উৎপাদন ক্ষমতা বৃদ্ধিকল্পে সম্প্রসারণ  </a:t>
          </a:r>
          <a:endParaRPr lang="en-US" dirty="0">
            <a:latin typeface="NikoshBAN" panose="02000000000000000000" pitchFamily="2" charset="0"/>
            <a:cs typeface="NikoshBAN" panose="02000000000000000000" pitchFamily="2" charset="0"/>
          </a:endParaRPr>
        </a:p>
      </dgm:t>
    </dgm:pt>
    <dgm:pt modelId="{2102170B-CF1E-4595-943C-57D3ABEB6896}" type="parTrans" cxnId="{8C2A7EC1-6650-4678-BACD-23FD75971335}">
      <dgm:prSet/>
      <dgm:spPr/>
      <dgm:t>
        <a:bodyPr/>
        <a:lstStyle/>
        <a:p>
          <a:endParaRPr lang="en-US"/>
        </a:p>
      </dgm:t>
    </dgm:pt>
    <dgm:pt modelId="{FBDFC54C-BF82-47D5-801E-C2A2FE83208F}" type="sibTrans" cxnId="{8C2A7EC1-6650-4678-BACD-23FD75971335}">
      <dgm:prSet/>
      <dgm:spPr/>
      <dgm:t>
        <a:bodyPr/>
        <a:lstStyle/>
        <a:p>
          <a:endParaRPr lang="en-US"/>
        </a:p>
      </dgm:t>
    </dgm:pt>
    <dgm:pt modelId="{133D06CB-83FB-4A5E-84D8-9A7404A859C6}">
      <dgm:prSet/>
      <dgm:spPr>
        <a:solidFill>
          <a:srgbClr val="00B0F0"/>
        </a:solidFill>
      </dgm:spPr>
      <dgm:t>
        <a:bodyPr/>
        <a:lstStyle/>
        <a:p>
          <a:r>
            <a:rPr lang="bn-BD">
              <a:latin typeface="NikoshBAN" panose="02000000000000000000" pitchFamily="2" charset="0"/>
              <a:cs typeface="NikoshBAN" panose="02000000000000000000" pitchFamily="2" charset="0"/>
            </a:rPr>
            <a:t>পণ্য বৈচিত্রায়ণ</a:t>
          </a:r>
          <a:endParaRPr lang="en-US" dirty="0">
            <a:latin typeface="NikoshBAN" panose="02000000000000000000" pitchFamily="2" charset="0"/>
            <a:cs typeface="NikoshBAN" panose="02000000000000000000" pitchFamily="2" charset="0"/>
          </a:endParaRPr>
        </a:p>
      </dgm:t>
    </dgm:pt>
    <dgm:pt modelId="{8CA1B839-EFBA-4636-BAEF-AA41785F0AB0}" type="parTrans" cxnId="{FD7F154C-3F47-4B73-97F6-5E50CE943482}">
      <dgm:prSet/>
      <dgm:spPr/>
      <dgm:t>
        <a:bodyPr/>
        <a:lstStyle/>
        <a:p>
          <a:endParaRPr lang="en-US"/>
        </a:p>
      </dgm:t>
    </dgm:pt>
    <dgm:pt modelId="{DC39DC2A-C54B-46DD-99CD-0B2ED322E860}" type="sibTrans" cxnId="{FD7F154C-3F47-4B73-97F6-5E50CE943482}">
      <dgm:prSet/>
      <dgm:spPr/>
      <dgm:t>
        <a:bodyPr/>
        <a:lstStyle/>
        <a:p>
          <a:endParaRPr lang="en-US"/>
        </a:p>
      </dgm:t>
    </dgm:pt>
    <dgm:pt modelId="{87B4796A-CD77-4FD2-9665-6664E87A0FE0}">
      <dgm:prSet/>
      <dgm:spPr>
        <a:solidFill>
          <a:srgbClr val="92D050"/>
        </a:solidFill>
      </dgm:spPr>
      <dgm:t>
        <a:bodyPr/>
        <a:lstStyle/>
        <a:p>
          <a:r>
            <a:rPr lang="bn-BD">
              <a:latin typeface="NikoshBAN" panose="02000000000000000000" pitchFamily="2" charset="0"/>
              <a:cs typeface="NikoshBAN" panose="02000000000000000000" pitchFamily="2" charset="0"/>
            </a:rPr>
            <a:t>প্রতিস্থাপন ও আধুনিকায়ন </a:t>
          </a:r>
          <a:endParaRPr lang="en-US" dirty="0">
            <a:latin typeface="NikoshBAN" panose="02000000000000000000" pitchFamily="2" charset="0"/>
            <a:cs typeface="NikoshBAN" panose="02000000000000000000" pitchFamily="2" charset="0"/>
          </a:endParaRPr>
        </a:p>
      </dgm:t>
    </dgm:pt>
    <dgm:pt modelId="{CA212E99-7B9B-45F8-AAC5-A9A678C50301}" type="parTrans" cxnId="{79C0A459-A099-493F-91D0-A4AC46211AD4}">
      <dgm:prSet/>
      <dgm:spPr/>
      <dgm:t>
        <a:bodyPr/>
        <a:lstStyle/>
        <a:p>
          <a:endParaRPr lang="en-US"/>
        </a:p>
      </dgm:t>
    </dgm:pt>
    <dgm:pt modelId="{0D29D35E-3E60-4B8A-B66D-1C1615E61AA3}" type="sibTrans" cxnId="{79C0A459-A099-493F-91D0-A4AC46211AD4}">
      <dgm:prSet/>
      <dgm:spPr/>
      <dgm:t>
        <a:bodyPr/>
        <a:lstStyle/>
        <a:p>
          <a:endParaRPr lang="en-US"/>
        </a:p>
      </dgm:t>
    </dgm:pt>
    <dgm:pt modelId="{59E70D4C-FD0F-4A24-8D82-3523D390EBAF}" type="pres">
      <dgm:prSet presAssocID="{F9504867-611A-4FCE-985C-1D35FDAA5947}" presName="linearFlow" presStyleCnt="0">
        <dgm:presLayoutVars>
          <dgm:dir/>
          <dgm:resizeHandles val="exact"/>
        </dgm:presLayoutVars>
      </dgm:prSet>
      <dgm:spPr/>
    </dgm:pt>
    <dgm:pt modelId="{09DF5945-EF2F-4311-AB07-DB7BCF511464}" type="pres">
      <dgm:prSet presAssocID="{51CFA37B-AAF7-46A0-A533-6B4BBD16545D}" presName="composite" presStyleCnt="0"/>
      <dgm:spPr/>
    </dgm:pt>
    <dgm:pt modelId="{F7C8AC6D-A1CE-43D8-BA92-C664BD02291D}" type="pres">
      <dgm:prSet presAssocID="{51CFA37B-AAF7-46A0-A533-6B4BBD16545D}" presName="imgShp" presStyleLbl="fgImgPlace1" presStyleIdx="0" presStyleCnt="5"/>
      <dgm:spPr>
        <a:blipFill rotWithShape="0">
          <a:blip xmlns:r="http://schemas.openxmlformats.org/officeDocument/2006/relationships" r:embed="rId1"/>
          <a:stretch>
            <a:fillRect/>
          </a:stretch>
        </a:blipFill>
      </dgm:spPr>
    </dgm:pt>
    <dgm:pt modelId="{D9B63C31-2DC8-4AAE-A164-B8E59D11EABF}" type="pres">
      <dgm:prSet presAssocID="{51CFA37B-AAF7-46A0-A533-6B4BBD16545D}" presName="txShp" presStyleLbl="node1" presStyleIdx="0" presStyleCnt="5">
        <dgm:presLayoutVars>
          <dgm:bulletEnabled val="1"/>
        </dgm:presLayoutVars>
      </dgm:prSet>
      <dgm:spPr/>
      <dgm:t>
        <a:bodyPr/>
        <a:lstStyle/>
        <a:p>
          <a:endParaRPr lang="en-US"/>
        </a:p>
      </dgm:t>
    </dgm:pt>
    <dgm:pt modelId="{0C9A1554-F6D2-42B8-A8EC-5FC9DCF82CCB}" type="pres">
      <dgm:prSet presAssocID="{B09FED74-BAAB-47CF-B86C-38184ABEACB9}" presName="spacing" presStyleCnt="0"/>
      <dgm:spPr/>
    </dgm:pt>
    <dgm:pt modelId="{4BBDBAB2-6D6D-4CF0-9319-C452B6F33824}" type="pres">
      <dgm:prSet presAssocID="{775A7196-F7D1-4D71-AA9C-5A453AF004CD}" presName="composite" presStyleCnt="0"/>
      <dgm:spPr/>
    </dgm:pt>
    <dgm:pt modelId="{04D98B6D-929E-4925-8B72-347DF372D17F}" type="pres">
      <dgm:prSet presAssocID="{775A7196-F7D1-4D71-AA9C-5A453AF004CD}" presName="imgShp" presStyleLbl="fgImgPlace1" presStyleIdx="1" presStyleCnt="5" custLinFactNeighborX="-6487" custLinFactNeighborY="-4296"/>
      <dgm:spPr>
        <a:blipFill rotWithShape="0">
          <a:blip xmlns:r="http://schemas.openxmlformats.org/officeDocument/2006/relationships" r:embed="rId2"/>
          <a:stretch>
            <a:fillRect/>
          </a:stretch>
        </a:blipFill>
      </dgm:spPr>
    </dgm:pt>
    <dgm:pt modelId="{CDB9EEE2-6174-418B-891B-0B268EF3EC2C}" type="pres">
      <dgm:prSet presAssocID="{775A7196-F7D1-4D71-AA9C-5A453AF004CD}" presName="txShp" presStyleLbl="node1" presStyleIdx="1" presStyleCnt="5">
        <dgm:presLayoutVars>
          <dgm:bulletEnabled val="1"/>
        </dgm:presLayoutVars>
      </dgm:prSet>
      <dgm:spPr/>
      <dgm:t>
        <a:bodyPr/>
        <a:lstStyle/>
        <a:p>
          <a:endParaRPr lang="en-US"/>
        </a:p>
      </dgm:t>
    </dgm:pt>
    <dgm:pt modelId="{01331E04-9995-4078-9868-30842C69BA6A}" type="pres">
      <dgm:prSet presAssocID="{7F371575-E588-458B-8C50-BF1A3CC6B424}" presName="spacing" presStyleCnt="0"/>
      <dgm:spPr/>
    </dgm:pt>
    <dgm:pt modelId="{B3B596B6-8149-48F0-8E2B-D96EA89D87E0}" type="pres">
      <dgm:prSet presAssocID="{3E0D1A6B-4841-4A2D-A030-94F349AC77D4}" presName="composite" presStyleCnt="0"/>
      <dgm:spPr/>
    </dgm:pt>
    <dgm:pt modelId="{326E0EAF-37F2-4007-87F9-CE9E7D6720DE}" type="pres">
      <dgm:prSet presAssocID="{3E0D1A6B-4841-4A2D-A030-94F349AC77D4}" presName="imgShp" presStyleLbl="fgImgPlace1" presStyleIdx="2" presStyleCnt="5"/>
      <dgm:spPr>
        <a:blipFill rotWithShape="0">
          <a:blip xmlns:r="http://schemas.openxmlformats.org/officeDocument/2006/relationships" r:embed="rId3"/>
          <a:stretch>
            <a:fillRect/>
          </a:stretch>
        </a:blipFill>
      </dgm:spPr>
    </dgm:pt>
    <dgm:pt modelId="{FEE4D5D7-295F-47FE-BABB-466DC7FB6E16}" type="pres">
      <dgm:prSet presAssocID="{3E0D1A6B-4841-4A2D-A030-94F349AC77D4}" presName="txShp" presStyleLbl="node1" presStyleIdx="2" presStyleCnt="5">
        <dgm:presLayoutVars>
          <dgm:bulletEnabled val="1"/>
        </dgm:presLayoutVars>
      </dgm:prSet>
      <dgm:spPr/>
      <dgm:t>
        <a:bodyPr/>
        <a:lstStyle/>
        <a:p>
          <a:endParaRPr lang="en-US"/>
        </a:p>
      </dgm:t>
    </dgm:pt>
    <dgm:pt modelId="{EB8CE6FA-B89F-4A61-A8E8-31F7512AD261}" type="pres">
      <dgm:prSet presAssocID="{FBDFC54C-BF82-47D5-801E-C2A2FE83208F}" presName="spacing" presStyleCnt="0"/>
      <dgm:spPr/>
    </dgm:pt>
    <dgm:pt modelId="{CA387445-CE80-4834-B177-3F8910CA34D0}" type="pres">
      <dgm:prSet presAssocID="{133D06CB-83FB-4A5E-84D8-9A7404A859C6}" presName="composite" presStyleCnt="0"/>
      <dgm:spPr/>
    </dgm:pt>
    <dgm:pt modelId="{73F1C21D-9628-4AE8-A852-EFAAF200602C}" type="pres">
      <dgm:prSet presAssocID="{133D06CB-83FB-4A5E-84D8-9A7404A859C6}" presName="imgShp" presStyleLbl="fgImgPlace1" presStyleIdx="3" presStyleCnt="5"/>
      <dgm:spPr>
        <a:blipFill rotWithShape="0">
          <a:blip xmlns:r="http://schemas.openxmlformats.org/officeDocument/2006/relationships" r:embed="rId4"/>
          <a:stretch>
            <a:fillRect/>
          </a:stretch>
        </a:blipFill>
      </dgm:spPr>
    </dgm:pt>
    <dgm:pt modelId="{34DD4B80-80A2-44CF-BBDF-E5813AE3AAAF}" type="pres">
      <dgm:prSet presAssocID="{133D06CB-83FB-4A5E-84D8-9A7404A859C6}" presName="txShp" presStyleLbl="node1" presStyleIdx="3" presStyleCnt="5">
        <dgm:presLayoutVars>
          <dgm:bulletEnabled val="1"/>
        </dgm:presLayoutVars>
      </dgm:prSet>
      <dgm:spPr/>
      <dgm:t>
        <a:bodyPr/>
        <a:lstStyle/>
        <a:p>
          <a:endParaRPr lang="en-US"/>
        </a:p>
      </dgm:t>
    </dgm:pt>
    <dgm:pt modelId="{76390EEF-8B6B-4160-BBD9-9C07969A3CAC}" type="pres">
      <dgm:prSet presAssocID="{DC39DC2A-C54B-46DD-99CD-0B2ED322E860}" presName="spacing" presStyleCnt="0"/>
      <dgm:spPr/>
    </dgm:pt>
    <dgm:pt modelId="{276C3718-23B8-4081-9FFE-ADFDFFA5FB46}" type="pres">
      <dgm:prSet presAssocID="{87B4796A-CD77-4FD2-9665-6664E87A0FE0}" presName="composite" presStyleCnt="0"/>
      <dgm:spPr/>
    </dgm:pt>
    <dgm:pt modelId="{AC29E8E8-7586-4A4B-8F48-B45EE3ABAAFE}" type="pres">
      <dgm:prSet presAssocID="{87B4796A-CD77-4FD2-9665-6664E87A0FE0}" presName="imgShp" presStyleLbl="fgImgPlace1" presStyleIdx="4" presStyleCnt="5"/>
      <dgm:spPr>
        <a:blipFill rotWithShape="0">
          <a:blip xmlns:r="http://schemas.openxmlformats.org/officeDocument/2006/relationships" r:embed="rId5"/>
          <a:stretch>
            <a:fillRect/>
          </a:stretch>
        </a:blipFill>
      </dgm:spPr>
    </dgm:pt>
    <dgm:pt modelId="{921FF714-D420-4332-A675-A6939BC5FE1C}" type="pres">
      <dgm:prSet presAssocID="{87B4796A-CD77-4FD2-9665-6664E87A0FE0}" presName="txShp" presStyleLbl="node1" presStyleIdx="4" presStyleCnt="5">
        <dgm:presLayoutVars>
          <dgm:bulletEnabled val="1"/>
        </dgm:presLayoutVars>
      </dgm:prSet>
      <dgm:spPr/>
      <dgm:t>
        <a:bodyPr/>
        <a:lstStyle/>
        <a:p>
          <a:endParaRPr lang="en-US"/>
        </a:p>
      </dgm:t>
    </dgm:pt>
  </dgm:ptLst>
  <dgm:cxnLst>
    <dgm:cxn modelId="{DC01B996-1685-45A1-A227-0834086676C2}" type="presOf" srcId="{133D06CB-83FB-4A5E-84D8-9A7404A859C6}" destId="{34DD4B80-80A2-44CF-BBDF-E5813AE3AAAF}" srcOrd="0" destOrd="0" presId="urn:microsoft.com/office/officeart/2005/8/layout/vList3#2"/>
    <dgm:cxn modelId="{6D83C05D-E667-4098-9EBC-E4E036D5E1BC}" srcId="{F9504867-611A-4FCE-985C-1D35FDAA5947}" destId="{51CFA37B-AAF7-46A0-A533-6B4BBD16545D}" srcOrd="0" destOrd="0" parTransId="{F5A8146F-A5C8-422C-BB76-D6EEC12B2EF3}" sibTransId="{B09FED74-BAAB-47CF-B86C-38184ABEACB9}"/>
    <dgm:cxn modelId="{EA12C9CA-81DB-4428-B5B7-6AD5DDE51FC2}" type="presOf" srcId="{51CFA37B-AAF7-46A0-A533-6B4BBD16545D}" destId="{D9B63C31-2DC8-4AAE-A164-B8E59D11EABF}" srcOrd="0" destOrd="0" presId="urn:microsoft.com/office/officeart/2005/8/layout/vList3#2"/>
    <dgm:cxn modelId="{8C2A7EC1-6650-4678-BACD-23FD75971335}" srcId="{F9504867-611A-4FCE-985C-1D35FDAA5947}" destId="{3E0D1A6B-4841-4A2D-A030-94F349AC77D4}" srcOrd="2" destOrd="0" parTransId="{2102170B-CF1E-4595-943C-57D3ABEB6896}" sibTransId="{FBDFC54C-BF82-47D5-801E-C2A2FE83208F}"/>
    <dgm:cxn modelId="{FD7F154C-3F47-4B73-97F6-5E50CE943482}" srcId="{F9504867-611A-4FCE-985C-1D35FDAA5947}" destId="{133D06CB-83FB-4A5E-84D8-9A7404A859C6}" srcOrd="3" destOrd="0" parTransId="{8CA1B839-EFBA-4636-BAEF-AA41785F0AB0}" sibTransId="{DC39DC2A-C54B-46DD-99CD-0B2ED322E860}"/>
    <dgm:cxn modelId="{308572ED-8808-4EC2-8452-05AF093E5986}" srcId="{F9504867-611A-4FCE-985C-1D35FDAA5947}" destId="{775A7196-F7D1-4D71-AA9C-5A453AF004CD}" srcOrd="1" destOrd="0" parTransId="{675DA872-A9FF-4D2B-837D-DB84C1919BFC}" sibTransId="{7F371575-E588-458B-8C50-BF1A3CC6B424}"/>
    <dgm:cxn modelId="{419EA6D0-0290-413B-9409-EE8B1972CAE5}" type="presOf" srcId="{3E0D1A6B-4841-4A2D-A030-94F349AC77D4}" destId="{FEE4D5D7-295F-47FE-BABB-466DC7FB6E16}" srcOrd="0" destOrd="0" presId="urn:microsoft.com/office/officeart/2005/8/layout/vList3#2"/>
    <dgm:cxn modelId="{E55EBE12-B67C-40B9-9270-E3B545D382CC}" type="presOf" srcId="{F9504867-611A-4FCE-985C-1D35FDAA5947}" destId="{59E70D4C-FD0F-4A24-8D82-3523D390EBAF}" srcOrd="0" destOrd="0" presId="urn:microsoft.com/office/officeart/2005/8/layout/vList3#2"/>
    <dgm:cxn modelId="{79C0A459-A099-493F-91D0-A4AC46211AD4}" srcId="{F9504867-611A-4FCE-985C-1D35FDAA5947}" destId="{87B4796A-CD77-4FD2-9665-6664E87A0FE0}" srcOrd="4" destOrd="0" parTransId="{CA212E99-7B9B-45F8-AAC5-A9A678C50301}" sibTransId="{0D29D35E-3E60-4B8A-B66D-1C1615E61AA3}"/>
    <dgm:cxn modelId="{EEA9836D-50FA-4E0A-9F18-FA730668B372}" type="presOf" srcId="{775A7196-F7D1-4D71-AA9C-5A453AF004CD}" destId="{CDB9EEE2-6174-418B-891B-0B268EF3EC2C}" srcOrd="0" destOrd="0" presId="urn:microsoft.com/office/officeart/2005/8/layout/vList3#2"/>
    <dgm:cxn modelId="{F32783C4-2A46-4B63-B6C8-C76DF6C0E0AC}" type="presOf" srcId="{87B4796A-CD77-4FD2-9665-6664E87A0FE0}" destId="{921FF714-D420-4332-A675-A6939BC5FE1C}" srcOrd="0" destOrd="0" presId="urn:microsoft.com/office/officeart/2005/8/layout/vList3#2"/>
    <dgm:cxn modelId="{F3CF9BD0-8919-4915-ADE5-794BED482A16}" type="presParOf" srcId="{59E70D4C-FD0F-4A24-8D82-3523D390EBAF}" destId="{09DF5945-EF2F-4311-AB07-DB7BCF511464}" srcOrd="0" destOrd="0" presId="urn:microsoft.com/office/officeart/2005/8/layout/vList3#2"/>
    <dgm:cxn modelId="{57E20985-97B2-4754-A0A1-E193C02B824D}" type="presParOf" srcId="{09DF5945-EF2F-4311-AB07-DB7BCF511464}" destId="{F7C8AC6D-A1CE-43D8-BA92-C664BD02291D}" srcOrd="0" destOrd="0" presId="urn:microsoft.com/office/officeart/2005/8/layout/vList3#2"/>
    <dgm:cxn modelId="{16A1835C-0F7F-46E4-AFA7-9E8659E80006}" type="presParOf" srcId="{09DF5945-EF2F-4311-AB07-DB7BCF511464}" destId="{D9B63C31-2DC8-4AAE-A164-B8E59D11EABF}" srcOrd="1" destOrd="0" presId="urn:microsoft.com/office/officeart/2005/8/layout/vList3#2"/>
    <dgm:cxn modelId="{8FFB4785-D835-4626-A3DB-5F37719D5DFC}" type="presParOf" srcId="{59E70D4C-FD0F-4A24-8D82-3523D390EBAF}" destId="{0C9A1554-F6D2-42B8-A8EC-5FC9DCF82CCB}" srcOrd="1" destOrd="0" presId="urn:microsoft.com/office/officeart/2005/8/layout/vList3#2"/>
    <dgm:cxn modelId="{48359EEA-6081-4218-A474-42117D7A5AB3}" type="presParOf" srcId="{59E70D4C-FD0F-4A24-8D82-3523D390EBAF}" destId="{4BBDBAB2-6D6D-4CF0-9319-C452B6F33824}" srcOrd="2" destOrd="0" presId="urn:microsoft.com/office/officeart/2005/8/layout/vList3#2"/>
    <dgm:cxn modelId="{F6770DA9-16CE-44AE-A776-C83F7FFE4782}" type="presParOf" srcId="{4BBDBAB2-6D6D-4CF0-9319-C452B6F33824}" destId="{04D98B6D-929E-4925-8B72-347DF372D17F}" srcOrd="0" destOrd="0" presId="urn:microsoft.com/office/officeart/2005/8/layout/vList3#2"/>
    <dgm:cxn modelId="{844D8E1B-45F8-409B-B0FA-3BF93874103C}" type="presParOf" srcId="{4BBDBAB2-6D6D-4CF0-9319-C452B6F33824}" destId="{CDB9EEE2-6174-418B-891B-0B268EF3EC2C}" srcOrd="1" destOrd="0" presId="urn:microsoft.com/office/officeart/2005/8/layout/vList3#2"/>
    <dgm:cxn modelId="{7283E6D8-0816-4A11-AC99-27DDCA368E44}" type="presParOf" srcId="{59E70D4C-FD0F-4A24-8D82-3523D390EBAF}" destId="{01331E04-9995-4078-9868-30842C69BA6A}" srcOrd="3" destOrd="0" presId="urn:microsoft.com/office/officeart/2005/8/layout/vList3#2"/>
    <dgm:cxn modelId="{F2C14BDB-065C-4EB5-8D89-738B53E1C938}" type="presParOf" srcId="{59E70D4C-FD0F-4A24-8D82-3523D390EBAF}" destId="{B3B596B6-8149-48F0-8E2B-D96EA89D87E0}" srcOrd="4" destOrd="0" presId="urn:microsoft.com/office/officeart/2005/8/layout/vList3#2"/>
    <dgm:cxn modelId="{49894F24-FD81-4882-A04E-E7B723AB1F34}" type="presParOf" srcId="{B3B596B6-8149-48F0-8E2B-D96EA89D87E0}" destId="{326E0EAF-37F2-4007-87F9-CE9E7D6720DE}" srcOrd="0" destOrd="0" presId="urn:microsoft.com/office/officeart/2005/8/layout/vList3#2"/>
    <dgm:cxn modelId="{939E3519-1985-4685-B7FC-A972B30CB6D2}" type="presParOf" srcId="{B3B596B6-8149-48F0-8E2B-D96EA89D87E0}" destId="{FEE4D5D7-295F-47FE-BABB-466DC7FB6E16}" srcOrd="1" destOrd="0" presId="urn:microsoft.com/office/officeart/2005/8/layout/vList3#2"/>
    <dgm:cxn modelId="{81008880-EEC9-4910-BE69-E71EED5C9B09}" type="presParOf" srcId="{59E70D4C-FD0F-4A24-8D82-3523D390EBAF}" destId="{EB8CE6FA-B89F-4A61-A8E8-31F7512AD261}" srcOrd="5" destOrd="0" presId="urn:microsoft.com/office/officeart/2005/8/layout/vList3#2"/>
    <dgm:cxn modelId="{79608614-6F20-4B6C-B909-12710395FE87}" type="presParOf" srcId="{59E70D4C-FD0F-4A24-8D82-3523D390EBAF}" destId="{CA387445-CE80-4834-B177-3F8910CA34D0}" srcOrd="6" destOrd="0" presId="urn:microsoft.com/office/officeart/2005/8/layout/vList3#2"/>
    <dgm:cxn modelId="{C172CAD9-F4EA-49E2-84B0-D94EAD39B7CE}" type="presParOf" srcId="{CA387445-CE80-4834-B177-3F8910CA34D0}" destId="{73F1C21D-9628-4AE8-A852-EFAAF200602C}" srcOrd="0" destOrd="0" presId="urn:microsoft.com/office/officeart/2005/8/layout/vList3#2"/>
    <dgm:cxn modelId="{4D099BB7-0C5D-4F4B-BB67-7FAE772ADB13}" type="presParOf" srcId="{CA387445-CE80-4834-B177-3F8910CA34D0}" destId="{34DD4B80-80A2-44CF-BBDF-E5813AE3AAAF}" srcOrd="1" destOrd="0" presId="urn:microsoft.com/office/officeart/2005/8/layout/vList3#2"/>
    <dgm:cxn modelId="{14A2DB0E-9555-4FDD-B5AB-7E29528EF224}" type="presParOf" srcId="{59E70D4C-FD0F-4A24-8D82-3523D390EBAF}" destId="{76390EEF-8B6B-4160-BBD9-9C07969A3CAC}" srcOrd="7" destOrd="0" presId="urn:microsoft.com/office/officeart/2005/8/layout/vList3#2"/>
    <dgm:cxn modelId="{B96CA8E8-714A-4BBB-BD15-B59B809BE15F}" type="presParOf" srcId="{59E70D4C-FD0F-4A24-8D82-3523D390EBAF}" destId="{276C3718-23B8-4081-9FFE-ADFDFFA5FB46}" srcOrd="8" destOrd="0" presId="urn:microsoft.com/office/officeart/2005/8/layout/vList3#2"/>
    <dgm:cxn modelId="{627923C6-22D7-48B4-8317-8F6B9E2FFAFF}" type="presParOf" srcId="{276C3718-23B8-4081-9FFE-ADFDFFA5FB46}" destId="{AC29E8E8-7586-4A4B-8F48-B45EE3ABAAFE}" srcOrd="0" destOrd="0" presId="urn:microsoft.com/office/officeart/2005/8/layout/vList3#2"/>
    <dgm:cxn modelId="{67E3FA3A-7FEC-45AB-A4FA-55A7AFBEDC0F}" type="presParOf" srcId="{276C3718-23B8-4081-9FFE-ADFDFFA5FB46}" destId="{921FF714-D420-4332-A675-A6939BC5FE1C}"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AF2FD7-BB63-4856-8C5C-B824D7AB6E19}" type="doc">
      <dgm:prSet loTypeId="urn:microsoft.com/office/officeart/2005/8/layout/radial1" loCatId="cycle" qsTypeId="urn:microsoft.com/office/officeart/2005/8/quickstyle/3d2" qsCatId="3D" csTypeId="urn:microsoft.com/office/officeart/2005/8/colors/colorful3" csCatId="colorful" phldr="1"/>
      <dgm:spPr/>
      <dgm:t>
        <a:bodyPr/>
        <a:lstStyle/>
        <a:p>
          <a:endParaRPr lang="en-US"/>
        </a:p>
      </dgm:t>
    </dgm:pt>
    <dgm:pt modelId="{B3A0CF7D-0B47-4B84-9BE9-0835CC09BF84}">
      <dgm:prSet phldrT="[Text]"/>
      <dgm:spPr>
        <a:solidFill>
          <a:srgbClr val="00B050"/>
        </a:solidFill>
        <a:ln w="38100">
          <a:solidFill>
            <a:srgbClr val="FF0000"/>
          </a:solidFill>
        </a:ln>
      </dgm:spPr>
      <dgm:t>
        <a:bodyPr/>
        <a:lstStyle/>
        <a:p>
          <a:r>
            <a:rPr lang="bn-BD" dirty="0" smtClean="0"/>
            <a:t>মূলধন বাজেটিং</a:t>
          </a:r>
          <a:r>
            <a:rPr lang="en-US" dirty="0" smtClean="0"/>
            <a:t> </a:t>
          </a:r>
          <a:r>
            <a:rPr lang="bn-BD" dirty="0" smtClean="0"/>
            <a:t>এর প্রক্রিয়া </a:t>
          </a:r>
          <a:endParaRPr lang="en-US" dirty="0"/>
        </a:p>
      </dgm:t>
    </dgm:pt>
    <dgm:pt modelId="{E6BA6C55-080B-4E31-9419-9E4FC9C69F66}" type="parTrans" cxnId="{2BDA6CAF-CFD9-4910-A5C1-788E7812EE2B}">
      <dgm:prSet/>
      <dgm:spPr/>
      <dgm:t>
        <a:bodyPr/>
        <a:lstStyle/>
        <a:p>
          <a:endParaRPr lang="en-US"/>
        </a:p>
      </dgm:t>
    </dgm:pt>
    <dgm:pt modelId="{8FADB7E9-A294-4D62-9B76-0166E4028695}" type="sibTrans" cxnId="{2BDA6CAF-CFD9-4910-A5C1-788E7812EE2B}">
      <dgm:prSet/>
      <dgm:spPr/>
      <dgm:t>
        <a:bodyPr/>
        <a:lstStyle/>
        <a:p>
          <a:endParaRPr lang="en-US"/>
        </a:p>
      </dgm:t>
    </dgm:pt>
    <dgm:pt modelId="{D2D2D15A-9C91-42EE-955B-DCFC661E0AE6}">
      <dgm:prSet phldrT="[Text]"/>
      <dgm:spPr>
        <a:solidFill>
          <a:srgbClr val="7030A0"/>
        </a:solidFill>
        <a:ln>
          <a:solidFill>
            <a:srgbClr val="FF0000"/>
          </a:solidFill>
        </a:ln>
      </dgm:spPr>
      <dgm:t>
        <a:bodyPr/>
        <a:lstStyle/>
        <a:p>
          <a:r>
            <a:rPr lang="bn-BD" dirty="0" smtClean="0"/>
            <a:t>নগদ প্রবাহ প্রাক্কলন </a:t>
          </a:r>
          <a:endParaRPr lang="en-US" dirty="0"/>
        </a:p>
      </dgm:t>
    </dgm:pt>
    <dgm:pt modelId="{43553B7D-D898-4277-8CF4-69F50EE99B9A}" type="parTrans" cxnId="{7636F4EB-51D3-4459-BA2F-21FDCC3F2F57}">
      <dgm:prSet/>
      <dgm:spPr/>
      <dgm:t>
        <a:bodyPr/>
        <a:lstStyle/>
        <a:p>
          <a:endParaRPr lang="en-US"/>
        </a:p>
      </dgm:t>
    </dgm:pt>
    <dgm:pt modelId="{520E780B-69F1-434D-B77A-8E8F88BFE7F0}" type="sibTrans" cxnId="{7636F4EB-51D3-4459-BA2F-21FDCC3F2F57}">
      <dgm:prSet/>
      <dgm:spPr/>
      <dgm:t>
        <a:bodyPr/>
        <a:lstStyle/>
        <a:p>
          <a:endParaRPr lang="en-US"/>
        </a:p>
      </dgm:t>
    </dgm:pt>
    <dgm:pt modelId="{2798B1FE-1E3F-424C-A10D-FCC762B403AA}">
      <dgm:prSet phldrT="[Text]"/>
      <dgm:spPr>
        <a:solidFill>
          <a:srgbClr val="0070C0"/>
        </a:solidFill>
      </dgm:spPr>
      <dgm:t>
        <a:bodyPr/>
        <a:lstStyle/>
        <a:p>
          <a:r>
            <a:rPr lang="bn-BD" dirty="0" smtClean="0"/>
            <a:t>বাট্টার হার নির্ধারণ </a:t>
          </a:r>
          <a:endParaRPr lang="en-US" dirty="0"/>
        </a:p>
      </dgm:t>
    </dgm:pt>
    <dgm:pt modelId="{BB4C8A2A-551E-4618-9675-0BF95C84BD69}" type="parTrans" cxnId="{70E8328E-D073-410E-81F4-99788995F421}">
      <dgm:prSet/>
      <dgm:spPr/>
      <dgm:t>
        <a:bodyPr/>
        <a:lstStyle/>
        <a:p>
          <a:endParaRPr lang="en-US"/>
        </a:p>
      </dgm:t>
    </dgm:pt>
    <dgm:pt modelId="{75B5E48E-26EC-4EB1-BFA0-BBE74E79FA40}" type="sibTrans" cxnId="{70E8328E-D073-410E-81F4-99788995F421}">
      <dgm:prSet/>
      <dgm:spPr/>
      <dgm:t>
        <a:bodyPr/>
        <a:lstStyle/>
        <a:p>
          <a:endParaRPr lang="en-US"/>
        </a:p>
      </dgm:t>
    </dgm:pt>
    <dgm:pt modelId="{0C65BC3A-ABC5-4A1A-BA3A-D3A018A211A7}">
      <dgm:prSet phldrT="[Text]"/>
      <dgm:spPr/>
      <dgm:t>
        <a:bodyPr/>
        <a:lstStyle/>
        <a:p>
          <a:r>
            <a:rPr lang="bn-BD" dirty="0" smtClean="0"/>
            <a:t>মূলধন বাজেটিং পদ্ধতি নির্বাচন ও প্রয়োগ </a:t>
          </a:r>
          <a:endParaRPr lang="en-US" dirty="0"/>
        </a:p>
      </dgm:t>
    </dgm:pt>
    <dgm:pt modelId="{22A7960F-1A0E-48DD-B39D-A47058EC05A9}" type="parTrans" cxnId="{8FB4DC1E-8AC6-4215-81FF-C7642C3035F5}">
      <dgm:prSet/>
      <dgm:spPr/>
      <dgm:t>
        <a:bodyPr/>
        <a:lstStyle/>
        <a:p>
          <a:endParaRPr lang="en-US"/>
        </a:p>
      </dgm:t>
    </dgm:pt>
    <dgm:pt modelId="{5E4A7E77-9CB0-4081-A013-F79179F327B3}" type="sibTrans" cxnId="{8FB4DC1E-8AC6-4215-81FF-C7642C3035F5}">
      <dgm:prSet/>
      <dgm:spPr/>
      <dgm:t>
        <a:bodyPr/>
        <a:lstStyle/>
        <a:p>
          <a:endParaRPr lang="en-US"/>
        </a:p>
      </dgm:t>
    </dgm:pt>
    <dgm:pt modelId="{64D01FAC-2F5A-4A99-B9F3-CEC1EE0CDA59}" type="pres">
      <dgm:prSet presAssocID="{51AF2FD7-BB63-4856-8C5C-B824D7AB6E19}" presName="cycle" presStyleCnt="0">
        <dgm:presLayoutVars>
          <dgm:chMax val="1"/>
          <dgm:dir/>
          <dgm:animLvl val="ctr"/>
          <dgm:resizeHandles val="exact"/>
        </dgm:presLayoutVars>
      </dgm:prSet>
      <dgm:spPr/>
      <dgm:t>
        <a:bodyPr/>
        <a:lstStyle/>
        <a:p>
          <a:endParaRPr lang="en-US"/>
        </a:p>
      </dgm:t>
    </dgm:pt>
    <dgm:pt modelId="{5CD34F26-5177-47CD-A7D7-64088A8914A2}" type="pres">
      <dgm:prSet presAssocID="{B3A0CF7D-0B47-4B84-9BE9-0835CC09BF84}" presName="centerShape" presStyleLbl="node0" presStyleIdx="0" presStyleCnt="1" custScaleX="166155" custScaleY="134716"/>
      <dgm:spPr/>
      <dgm:t>
        <a:bodyPr/>
        <a:lstStyle/>
        <a:p>
          <a:endParaRPr lang="en-US"/>
        </a:p>
      </dgm:t>
    </dgm:pt>
    <dgm:pt modelId="{4031025E-4D8A-4737-AA45-AFD40C861FFE}" type="pres">
      <dgm:prSet presAssocID="{43553B7D-D898-4277-8CF4-69F50EE99B9A}" presName="Name9" presStyleLbl="parChTrans1D2" presStyleIdx="0" presStyleCnt="3"/>
      <dgm:spPr/>
      <dgm:t>
        <a:bodyPr/>
        <a:lstStyle/>
        <a:p>
          <a:endParaRPr lang="en-US"/>
        </a:p>
      </dgm:t>
    </dgm:pt>
    <dgm:pt modelId="{4C768376-8751-47CB-BFA3-23754C151675}" type="pres">
      <dgm:prSet presAssocID="{43553B7D-D898-4277-8CF4-69F50EE99B9A}" presName="connTx" presStyleLbl="parChTrans1D2" presStyleIdx="0" presStyleCnt="3"/>
      <dgm:spPr/>
      <dgm:t>
        <a:bodyPr/>
        <a:lstStyle/>
        <a:p>
          <a:endParaRPr lang="en-US"/>
        </a:p>
      </dgm:t>
    </dgm:pt>
    <dgm:pt modelId="{5F094DB9-26EA-446E-AB76-C925FEEAB4B6}" type="pres">
      <dgm:prSet presAssocID="{D2D2D15A-9C91-42EE-955B-DCFC661E0AE6}" presName="node" presStyleLbl="node1" presStyleIdx="0" presStyleCnt="3" custScaleX="201290">
        <dgm:presLayoutVars>
          <dgm:bulletEnabled val="1"/>
        </dgm:presLayoutVars>
      </dgm:prSet>
      <dgm:spPr/>
      <dgm:t>
        <a:bodyPr/>
        <a:lstStyle/>
        <a:p>
          <a:endParaRPr lang="en-US"/>
        </a:p>
      </dgm:t>
    </dgm:pt>
    <dgm:pt modelId="{CF29354A-EAD3-4B4F-8AD3-FF183294DB4C}" type="pres">
      <dgm:prSet presAssocID="{BB4C8A2A-551E-4618-9675-0BF95C84BD69}" presName="Name9" presStyleLbl="parChTrans1D2" presStyleIdx="1" presStyleCnt="3"/>
      <dgm:spPr/>
      <dgm:t>
        <a:bodyPr/>
        <a:lstStyle/>
        <a:p>
          <a:endParaRPr lang="en-US"/>
        </a:p>
      </dgm:t>
    </dgm:pt>
    <dgm:pt modelId="{8363C4CD-046D-402B-8B5D-167740BF7368}" type="pres">
      <dgm:prSet presAssocID="{BB4C8A2A-551E-4618-9675-0BF95C84BD69}" presName="connTx" presStyleLbl="parChTrans1D2" presStyleIdx="1" presStyleCnt="3"/>
      <dgm:spPr/>
      <dgm:t>
        <a:bodyPr/>
        <a:lstStyle/>
        <a:p>
          <a:endParaRPr lang="en-US"/>
        </a:p>
      </dgm:t>
    </dgm:pt>
    <dgm:pt modelId="{8F7D65A7-5BA0-4A47-B8CD-AAA9AA113E88}" type="pres">
      <dgm:prSet presAssocID="{2798B1FE-1E3F-424C-A10D-FCC762B403AA}" presName="node" presStyleLbl="node1" presStyleIdx="1" presStyleCnt="3" custScaleX="198916" custRadScaleRad="142549" custRadScaleInc="-8066">
        <dgm:presLayoutVars>
          <dgm:bulletEnabled val="1"/>
        </dgm:presLayoutVars>
      </dgm:prSet>
      <dgm:spPr/>
      <dgm:t>
        <a:bodyPr/>
        <a:lstStyle/>
        <a:p>
          <a:endParaRPr lang="en-US"/>
        </a:p>
      </dgm:t>
    </dgm:pt>
    <dgm:pt modelId="{4F59971B-4E6F-483B-A9D6-EFE5285BB2AC}" type="pres">
      <dgm:prSet presAssocID="{22A7960F-1A0E-48DD-B39D-A47058EC05A9}" presName="Name9" presStyleLbl="parChTrans1D2" presStyleIdx="2" presStyleCnt="3"/>
      <dgm:spPr/>
      <dgm:t>
        <a:bodyPr/>
        <a:lstStyle/>
        <a:p>
          <a:endParaRPr lang="en-US"/>
        </a:p>
      </dgm:t>
    </dgm:pt>
    <dgm:pt modelId="{B980FA77-08FA-4F7E-9D3C-E6A57E696D8E}" type="pres">
      <dgm:prSet presAssocID="{22A7960F-1A0E-48DD-B39D-A47058EC05A9}" presName="connTx" presStyleLbl="parChTrans1D2" presStyleIdx="2" presStyleCnt="3"/>
      <dgm:spPr/>
      <dgm:t>
        <a:bodyPr/>
        <a:lstStyle/>
        <a:p>
          <a:endParaRPr lang="en-US"/>
        </a:p>
      </dgm:t>
    </dgm:pt>
    <dgm:pt modelId="{17DE9FFD-F6AB-42C9-BDFA-135ADCE9E9CA}" type="pres">
      <dgm:prSet presAssocID="{0C65BC3A-ABC5-4A1A-BA3A-D3A018A211A7}" presName="node" presStyleLbl="node1" presStyleIdx="2" presStyleCnt="3" custScaleX="177889" custRadScaleRad="124557" custRadScaleInc="10555">
        <dgm:presLayoutVars>
          <dgm:bulletEnabled val="1"/>
        </dgm:presLayoutVars>
      </dgm:prSet>
      <dgm:spPr/>
      <dgm:t>
        <a:bodyPr/>
        <a:lstStyle/>
        <a:p>
          <a:endParaRPr lang="en-US"/>
        </a:p>
      </dgm:t>
    </dgm:pt>
  </dgm:ptLst>
  <dgm:cxnLst>
    <dgm:cxn modelId="{A6C13EA7-55DB-42FC-99AD-B30C133CD360}" type="presOf" srcId="{22A7960F-1A0E-48DD-B39D-A47058EC05A9}" destId="{4F59971B-4E6F-483B-A9D6-EFE5285BB2AC}" srcOrd="0" destOrd="0" presId="urn:microsoft.com/office/officeart/2005/8/layout/radial1"/>
    <dgm:cxn modelId="{7636F4EB-51D3-4459-BA2F-21FDCC3F2F57}" srcId="{B3A0CF7D-0B47-4B84-9BE9-0835CC09BF84}" destId="{D2D2D15A-9C91-42EE-955B-DCFC661E0AE6}" srcOrd="0" destOrd="0" parTransId="{43553B7D-D898-4277-8CF4-69F50EE99B9A}" sibTransId="{520E780B-69F1-434D-B77A-8E8F88BFE7F0}"/>
    <dgm:cxn modelId="{0AECCE1E-ED06-4BC4-9379-8F5EFA9135A4}" type="presOf" srcId="{D2D2D15A-9C91-42EE-955B-DCFC661E0AE6}" destId="{5F094DB9-26EA-446E-AB76-C925FEEAB4B6}" srcOrd="0" destOrd="0" presId="urn:microsoft.com/office/officeart/2005/8/layout/radial1"/>
    <dgm:cxn modelId="{D3087EF3-154D-4C12-9A34-E74B646F6DD8}" type="presOf" srcId="{22A7960F-1A0E-48DD-B39D-A47058EC05A9}" destId="{B980FA77-08FA-4F7E-9D3C-E6A57E696D8E}" srcOrd="1" destOrd="0" presId="urn:microsoft.com/office/officeart/2005/8/layout/radial1"/>
    <dgm:cxn modelId="{2BDA6CAF-CFD9-4910-A5C1-788E7812EE2B}" srcId="{51AF2FD7-BB63-4856-8C5C-B824D7AB6E19}" destId="{B3A0CF7D-0B47-4B84-9BE9-0835CC09BF84}" srcOrd="0" destOrd="0" parTransId="{E6BA6C55-080B-4E31-9419-9E4FC9C69F66}" sibTransId="{8FADB7E9-A294-4D62-9B76-0166E4028695}"/>
    <dgm:cxn modelId="{E2DAD457-0625-41A5-B6FB-21A1DF38C34E}" type="presOf" srcId="{0C65BC3A-ABC5-4A1A-BA3A-D3A018A211A7}" destId="{17DE9FFD-F6AB-42C9-BDFA-135ADCE9E9CA}" srcOrd="0" destOrd="0" presId="urn:microsoft.com/office/officeart/2005/8/layout/radial1"/>
    <dgm:cxn modelId="{1B80663C-F48B-45D9-9C98-D99C5E40A54D}" type="presOf" srcId="{51AF2FD7-BB63-4856-8C5C-B824D7AB6E19}" destId="{64D01FAC-2F5A-4A99-B9F3-CEC1EE0CDA59}" srcOrd="0" destOrd="0" presId="urn:microsoft.com/office/officeart/2005/8/layout/radial1"/>
    <dgm:cxn modelId="{557CB3E0-FC3D-4DF9-859E-4F2415D308C4}" type="presOf" srcId="{43553B7D-D898-4277-8CF4-69F50EE99B9A}" destId="{4031025E-4D8A-4737-AA45-AFD40C861FFE}" srcOrd="0" destOrd="0" presId="urn:microsoft.com/office/officeart/2005/8/layout/radial1"/>
    <dgm:cxn modelId="{8FB4DC1E-8AC6-4215-81FF-C7642C3035F5}" srcId="{B3A0CF7D-0B47-4B84-9BE9-0835CC09BF84}" destId="{0C65BC3A-ABC5-4A1A-BA3A-D3A018A211A7}" srcOrd="2" destOrd="0" parTransId="{22A7960F-1A0E-48DD-B39D-A47058EC05A9}" sibTransId="{5E4A7E77-9CB0-4081-A013-F79179F327B3}"/>
    <dgm:cxn modelId="{70E8328E-D073-410E-81F4-99788995F421}" srcId="{B3A0CF7D-0B47-4B84-9BE9-0835CC09BF84}" destId="{2798B1FE-1E3F-424C-A10D-FCC762B403AA}" srcOrd="1" destOrd="0" parTransId="{BB4C8A2A-551E-4618-9675-0BF95C84BD69}" sibTransId="{75B5E48E-26EC-4EB1-BFA0-BBE74E79FA40}"/>
    <dgm:cxn modelId="{6F2300B1-8E25-40EE-982F-85DB644BE540}" type="presOf" srcId="{2798B1FE-1E3F-424C-A10D-FCC762B403AA}" destId="{8F7D65A7-5BA0-4A47-B8CD-AAA9AA113E88}" srcOrd="0" destOrd="0" presId="urn:microsoft.com/office/officeart/2005/8/layout/radial1"/>
    <dgm:cxn modelId="{B3F95EB8-D127-49F9-8502-4DA716A27C4B}" type="presOf" srcId="{43553B7D-D898-4277-8CF4-69F50EE99B9A}" destId="{4C768376-8751-47CB-BFA3-23754C151675}" srcOrd="1" destOrd="0" presId="urn:microsoft.com/office/officeart/2005/8/layout/radial1"/>
    <dgm:cxn modelId="{16B884D8-FC1E-4EA2-910F-9D36ED904901}" type="presOf" srcId="{BB4C8A2A-551E-4618-9675-0BF95C84BD69}" destId="{CF29354A-EAD3-4B4F-8AD3-FF183294DB4C}" srcOrd="0" destOrd="0" presId="urn:microsoft.com/office/officeart/2005/8/layout/radial1"/>
    <dgm:cxn modelId="{F9403C86-8318-4A40-BAD3-38CEF4CE56AC}" type="presOf" srcId="{BB4C8A2A-551E-4618-9675-0BF95C84BD69}" destId="{8363C4CD-046D-402B-8B5D-167740BF7368}" srcOrd="1" destOrd="0" presId="urn:microsoft.com/office/officeart/2005/8/layout/radial1"/>
    <dgm:cxn modelId="{DFB77D61-C2CE-4803-88FC-2322EC8D60CE}" type="presOf" srcId="{B3A0CF7D-0B47-4B84-9BE9-0835CC09BF84}" destId="{5CD34F26-5177-47CD-A7D7-64088A8914A2}" srcOrd="0" destOrd="0" presId="urn:microsoft.com/office/officeart/2005/8/layout/radial1"/>
    <dgm:cxn modelId="{2006AAEE-1DAE-4B03-9DA1-4C7B030B93C8}" type="presParOf" srcId="{64D01FAC-2F5A-4A99-B9F3-CEC1EE0CDA59}" destId="{5CD34F26-5177-47CD-A7D7-64088A8914A2}" srcOrd="0" destOrd="0" presId="urn:microsoft.com/office/officeart/2005/8/layout/radial1"/>
    <dgm:cxn modelId="{74C4C503-E127-4CEE-B632-F7E188B745B0}" type="presParOf" srcId="{64D01FAC-2F5A-4A99-B9F3-CEC1EE0CDA59}" destId="{4031025E-4D8A-4737-AA45-AFD40C861FFE}" srcOrd="1" destOrd="0" presId="urn:microsoft.com/office/officeart/2005/8/layout/radial1"/>
    <dgm:cxn modelId="{D64E5071-C01D-46C0-AC95-5D65666DBFA9}" type="presParOf" srcId="{4031025E-4D8A-4737-AA45-AFD40C861FFE}" destId="{4C768376-8751-47CB-BFA3-23754C151675}" srcOrd="0" destOrd="0" presId="urn:microsoft.com/office/officeart/2005/8/layout/radial1"/>
    <dgm:cxn modelId="{F714CD70-8C6B-4410-A5B5-CD82910B91E3}" type="presParOf" srcId="{64D01FAC-2F5A-4A99-B9F3-CEC1EE0CDA59}" destId="{5F094DB9-26EA-446E-AB76-C925FEEAB4B6}" srcOrd="2" destOrd="0" presId="urn:microsoft.com/office/officeart/2005/8/layout/radial1"/>
    <dgm:cxn modelId="{42EFA5AF-7EDF-40BC-AD7B-37F12566D43F}" type="presParOf" srcId="{64D01FAC-2F5A-4A99-B9F3-CEC1EE0CDA59}" destId="{CF29354A-EAD3-4B4F-8AD3-FF183294DB4C}" srcOrd="3" destOrd="0" presId="urn:microsoft.com/office/officeart/2005/8/layout/radial1"/>
    <dgm:cxn modelId="{2CE644B5-A45B-4D3E-BA32-29684ECED9F5}" type="presParOf" srcId="{CF29354A-EAD3-4B4F-8AD3-FF183294DB4C}" destId="{8363C4CD-046D-402B-8B5D-167740BF7368}" srcOrd="0" destOrd="0" presId="urn:microsoft.com/office/officeart/2005/8/layout/radial1"/>
    <dgm:cxn modelId="{E431B8FE-A0F0-4D60-8467-F10C4B41E9F1}" type="presParOf" srcId="{64D01FAC-2F5A-4A99-B9F3-CEC1EE0CDA59}" destId="{8F7D65A7-5BA0-4A47-B8CD-AAA9AA113E88}" srcOrd="4" destOrd="0" presId="urn:microsoft.com/office/officeart/2005/8/layout/radial1"/>
    <dgm:cxn modelId="{801A28DD-5E05-4294-9F55-DC46C782B40A}" type="presParOf" srcId="{64D01FAC-2F5A-4A99-B9F3-CEC1EE0CDA59}" destId="{4F59971B-4E6F-483B-A9D6-EFE5285BB2AC}" srcOrd="5" destOrd="0" presId="urn:microsoft.com/office/officeart/2005/8/layout/radial1"/>
    <dgm:cxn modelId="{63207A8F-FB44-4904-A73D-798B64648D3E}" type="presParOf" srcId="{4F59971B-4E6F-483B-A9D6-EFE5285BB2AC}" destId="{B980FA77-08FA-4F7E-9D3C-E6A57E696D8E}" srcOrd="0" destOrd="0" presId="urn:microsoft.com/office/officeart/2005/8/layout/radial1"/>
    <dgm:cxn modelId="{3F18C532-9352-422C-8BA4-3C0B9E51BD91}" type="presParOf" srcId="{64D01FAC-2F5A-4A99-B9F3-CEC1EE0CDA59}" destId="{17DE9FFD-F6AB-42C9-BDFA-135ADCE9E9CA}"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2C09D6-F4D9-4FE8-8D2A-7D571B84510D}" type="doc">
      <dgm:prSet loTypeId="urn:microsoft.com/office/officeart/2005/8/layout/radial6" loCatId="relationship" qsTypeId="urn:microsoft.com/office/officeart/2005/8/quickstyle/3d1" qsCatId="3D" csTypeId="urn:microsoft.com/office/officeart/2005/8/colors/accent2_2" csCatId="accent2" phldr="1"/>
      <dgm:spPr/>
      <dgm:t>
        <a:bodyPr/>
        <a:lstStyle/>
        <a:p>
          <a:endParaRPr lang="en-US"/>
        </a:p>
      </dgm:t>
    </dgm:pt>
    <dgm:pt modelId="{F4A5258F-EAEE-485D-838C-4AF9A8C96E69}">
      <dgm:prSet phldrT="[Text]"/>
      <dgm:spPr>
        <a:solidFill>
          <a:schemeClr val="accent2">
            <a:lumMod val="75000"/>
          </a:schemeClr>
        </a:solidFill>
      </dgm:spPr>
      <dgm:t>
        <a:bodyPr/>
        <a:lstStyle/>
        <a:p>
          <a:r>
            <a:rPr lang="bn-BD" dirty="0">
              <a:latin typeface="NikoshBAN" panose="02000000000000000000" pitchFamily="2" charset="0"/>
              <a:cs typeface="NikoshBAN" panose="02000000000000000000" pitchFamily="2" charset="0"/>
            </a:rPr>
            <a:t>মূলধন বাজেটিং</a:t>
          </a:r>
          <a:r>
            <a:rPr lang="en-US" dirty="0">
              <a:latin typeface="NikoshBAN" panose="02000000000000000000" pitchFamily="2" charset="0"/>
              <a:cs typeface="NikoshBAN" panose="02000000000000000000" pitchFamily="2" charset="0"/>
            </a:rPr>
            <a:t> </a:t>
          </a:r>
          <a:r>
            <a:rPr lang="bn-BD" dirty="0">
              <a:latin typeface="NikoshBAN" panose="02000000000000000000" pitchFamily="2" charset="0"/>
              <a:cs typeface="NikoshBAN" panose="02000000000000000000" pitchFamily="2" charset="0"/>
            </a:rPr>
            <a:t>এর পদ্ধতি সমূহ </a:t>
          </a:r>
          <a:endParaRPr lang="en-US" dirty="0">
            <a:latin typeface="NikoshBAN" panose="02000000000000000000" pitchFamily="2" charset="0"/>
            <a:cs typeface="NikoshBAN" panose="02000000000000000000" pitchFamily="2" charset="0"/>
          </a:endParaRPr>
        </a:p>
      </dgm:t>
    </dgm:pt>
    <dgm:pt modelId="{975831CA-C50B-409B-BFC8-837B1A6B7897}" type="parTrans" cxnId="{1554C4E0-48B3-40C1-85B6-F3BD5844274A}">
      <dgm:prSet/>
      <dgm:spPr/>
      <dgm:t>
        <a:bodyPr/>
        <a:lstStyle/>
        <a:p>
          <a:endParaRPr lang="en-US"/>
        </a:p>
      </dgm:t>
    </dgm:pt>
    <dgm:pt modelId="{B1EC1C09-DB9C-4C00-9D56-4C3631F1439C}" type="sibTrans" cxnId="{1554C4E0-48B3-40C1-85B6-F3BD5844274A}">
      <dgm:prSet/>
      <dgm:spPr/>
      <dgm:t>
        <a:bodyPr/>
        <a:lstStyle/>
        <a:p>
          <a:endParaRPr lang="en-US"/>
        </a:p>
      </dgm:t>
    </dgm:pt>
    <dgm:pt modelId="{5723B0D0-862F-4BA4-A23A-4378312C7126}">
      <dgm:prSet phldrT="[Text]"/>
      <dgm:spPr>
        <a:solidFill>
          <a:srgbClr val="00B050"/>
        </a:solidFill>
      </dgm:spPr>
      <dgm:t>
        <a:bodyPr/>
        <a:lstStyle/>
        <a:p>
          <a:r>
            <a:rPr lang="bn-BD" dirty="0">
              <a:latin typeface="NikoshBAN" panose="02000000000000000000" pitchFamily="2" charset="0"/>
              <a:cs typeface="NikoshBAN" panose="02000000000000000000" pitchFamily="2" charset="0"/>
            </a:rPr>
            <a:t>গড় মুনাফার হার</a:t>
          </a:r>
          <a:r>
            <a:rPr lang="en-US" dirty="0">
              <a:latin typeface="NikoshBAN" panose="02000000000000000000" pitchFamily="2" charset="0"/>
              <a:cs typeface="NikoshBAN" panose="02000000000000000000" pitchFamily="2" charset="0"/>
            </a:rPr>
            <a:t> </a:t>
          </a:r>
          <a:r>
            <a:rPr lang="bn-BD" dirty="0">
              <a:latin typeface="NikoshBAN" panose="02000000000000000000" pitchFamily="2" charset="0"/>
              <a:cs typeface="NikoshBAN" panose="02000000000000000000" pitchFamily="2" charset="0"/>
            </a:rPr>
            <a:t>পদ্ধতি</a:t>
          </a:r>
          <a:endParaRPr lang="en-US" dirty="0">
            <a:latin typeface="NikoshBAN" panose="02000000000000000000" pitchFamily="2" charset="0"/>
            <a:cs typeface="NikoshBAN" panose="02000000000000000000" pitchFamily="2" charset="0"/>
          </a:endParaRPr>
        </a:p>
      </dgm:t>
    </dgm:pt>
    <dgm:pt modelId="{4B33679B-E8C3-451E-AA25-ABA3F954E22D}" type="parTrans" cxnId="{AAAE5C85-E984-4C3C-A415-F069DB73E625}">
      <dgm:prSet/>
      <dgm:spPr/>
      <dgm:t>
        <a:bodyPr/>
        <a:lstStyle/>
        <a:p>
          <a:endParaRPr lang="en-US"/>
        </a:p>
      </dgm:t>
    </dgm:pt>
    <dgm:pt modelId="{E9024F9B-4FCB-4164-A1DF-97693BAB10E0}" type="sibTrans" cxnId="{AAAE5C85-E984-4C3C-A415-F069DB73E625}">
      <dgm:prSet/>
      <dgm:spPr>
        <a:solidFill>
          <a:srgbClr val="002060"/>
        </a:solidFill>
      </dgm:spPr>
      <dgm:t>
        <a:bodyPr/>
        <a:lstStyle/>
        <a:p>
          <a:endParaRPr lang="en-US"/>
        </a:p>
      </dgm:t>
    </dgm:pt>
    <dgm:pt modelId="{7ABDC7C7-48CC-498F-8D90-30D49CBCAD19}">
      <dgm:prSet phldrT="[Text]"/>
      <dgm:spPr>
        <a:solidFill>
          <a:srgbClr val="00B050"/>
        </a:solidFill>
      </dgm:spPr>
      <dgm:t>
        <a:bodyPr/>
        <a:lstStyle/>
        <a:p>
          <a:r>
            <a:rPr lang="bn-BD" dirty="0">
              <a:latin typeface="NikoshBAN" panose="02000000000000000000" pitchFamily="2" charset="0"/>
              <a:cs typeface="NikoshBAN" panose="02000000000000000000" pitchFamily="2" charset="0"/>
            </a:rPr>
            <a:t>পে–ব্যাক সময় পদ্ধতি</a:t>
          </a:r>
          <a:endParaRPr lang="en-US" dirty="0">
            <a:latin typeface="NikoshBAN" panose="02000000000000000000" pitchFamily="2" charset="0"/>
            <a:cs typeface="NikoshBAN" panose="02000000000000000000" pitchFamily="2" charset="0"/>
          </a:endParaRPr>
        </a:p>
      </dgm:t>
    </dgm:pt>
    <dgm:pt modelId="{6F3EBB23-6D18-4D77-B4A0-72566F556B93}" type="parTrans" cxnId="{864F2A41-289D-4B37-A393-D6033FE98D12}">
      <dgm:prSet/>
      <dgm:spPr/>
      <dgm:t>
        <a:bodyPr/>
        <a:lstStyle/>
        <a:p>
          <a:endParaRPr lang="en-US"/>
        </a:p>
      </dgm:t>
    </dgm:pt>
    <dgm:pt modelId="{358D4BCB-A814-46C8-97BE-2FB908D4A083}" type="sibTrans" cxnId="{864F2A41-289D-4B37-A393-D6033FE98D12}">
      <dgm:prSet/>
      <dgm:spPr>
        <a:solidFill>
          <a:srgbClr val="002060"/>
        </a:solidFill>
      </dgm:spPr>
      <dgm:t>
        <a:bodyPr/>
        <a:lstStyle/>
        <a:p>
          <a:endParaRPr lang="en-US"/>
        </a:p>
      </dgm:t>
    </dgm:pt>
    <dgm:pt modelId="{EC42B772-FFA1-4DDF-8F99-8EC4814BFBCD}">
      <dgm:prSet phldrT="[Text]"/>
      <dgm:spPr>
        <a:solidFill>
          <a:srgbClr val="00B050"/>
        </a:solidFill>
      </dgm:spPr>
      <dgm:t>
        <a:bodyPr/>
        <a:lstStyle/>
        <a:p>
          <a:r>
            <a:rPr lang="bn-BD" dirty="0">
              <a:latin typeface="NikoshBAN" panose="02000000000000000000" pitchFamily="2" charset="0"/>
              <a:cs typeface="NikoshBAN" panose="02000000000000000000" pitchFamily="2" charset="0"/>
            </a:rPr>
            <a:t>নিট বর্তমান মূল্য পদ্ধতি</a:t>
          </a:r>
          <a:endParaRPr lang="en-US" dirty="0">
            <a:latin typeface="NikoshBAN" panose="02000000000000000000" pitchFamily="2" charset="0"/>
            <a:cs typeface="NikoshBAN" panose="02000000000000000000" pitchFamily="2" charset="0"/>
          </a:endParaRPr>
        </a:p>
      </dgm:t>
    </dgm:pt>
    <dgm:pt modelId="{75CBDA16-A236-49C8-A27F-95E713D4D500}" type="parTrans" cxnId="{6C144FE0-CB33-4C6A-A5C8-F206D582AB0E}">
      <dgm:prSet/>
      <dgm:spPr/>
      <dgm:t>
        <a:bodyPr/>
        <a:lstStyle/>
        <a:p>
          <a:endParaRPr lang="en-US"/>
        </a:p>
      </dgm:t>
    </dgm:pt>
    <dgm:pt modelId="{A6EA76BE-AE73-4787-A9B0-967A50438805}" type="sibTrans" cxnId="{6C144FE0-CB33-4C6A-A5C8-F206D582AB0E}">
      <dgm:prSet/>
      <dgm:spPr>
        <a:solidFill>
          <a:srgbClr val="002060"/>
        </a:solidFill>
      </dgm:spPr>
      <dgm:t>
        <a:bodyPr/>
        <a:lstStyle/>
        <a:p>
          <a:endParaRPr lang="en-US"/>
        </a:p>
      </dgm:t>
    </dgm:pt>
    <dgm:pt modelId="{9D848226-6AB9-4C39-A59B-61222F4BCC76}">
      <dgm:prSet/>
      <dgm:spPr>
        <a:solidFill>
          <a:srgbClr val="00B050"/>
        </a:solidFill>
      </dgm:spPr>
      <dgm:t>
        <a:bodyPr/>
        <a:lstStyle/>
        <a:p>
          <a:r>
            <a:rPr lang="bn-BD" dirty="0">
              <a:latin typeface="NikoshBAN" panose="02000000000000000000" pitchFamily="2" charset="0"/>
              <a:cs typeface="NikoshBAN" panose="02000000000000000000" pitchFamily="2" charset="0"/>
            </a:rPr>
            <a:t>অভ্যন্তরীণ মুনাফার হার</a:t>
          </a:r>
          <a:r>
            <a:rPr lang="en-US" dirty="0">
              <a:latin typeface="NikoshBAN" panose="02000000000000000000" pitchFamily="2" charset="0"/>
              <a:cs typeface="NikoshBAN" panose="02000000000000000000" pitchFamily="2" charset="0"/>
            </a:rPr>
            <a:t> </a:t>
          </a:r>
          <a:r>
            <a:rPr lang="bn-BD" dirty="0">
              <a:latin typeface="NikoshBAN" panose="02000000000000000000" pitchFamily="2" charset="0"/>
              <a:cs typeface="NikoshBAN" panose="02000000000000000000" pitchFamily="2" charset="0"/>
            </a:rPr>
            <a:t>পদ্ধতি</a:t>
          </a:r>
          <a:endParaRPr lang="en-US" dirty="0">
            <a:latin typeface="NikoshBAN" panose="02000000000000000000" pitchFamily="2" charset="0"/>
            <a:cs typeface="NikoshBAN" panose="02000000000000000000" pitchFamily="2" charset="0"/>
          </a:endParaRPr>
        </a:p>
      </dgm:t>
    </dgm:pt>
    <dgm:pt modelId="{6500F21D-629A-4747-A1C0-37D0427F8C9B}" type="parTrans" cxnId="{FEE855B9-8519-42CA-91D9-D64D5BA8C0C5}">
      <dgm:prSet/>
      <dgm:spPr/>
      <dgm:t>
        <a:bodyPr/>
        <a:lstStyle/>
        <a:p>
          <a:endParaRPr lang="en-US"/>
        </a:p>
      </dgm:t>
    </dgm:pt>
    <dgm:pt modelId="{62383DF6-E7C9-4254-9D83-222236BC710E}" type="sibTrans" cxnId="{FEE855B9-8519-42CA-91D9-D64D5BA8C0C5}">
      <dgm:prSet/>
      <dgm:spPr>
        <a:solidFill>
          <a:srgbClr val="002060"/>
        </a:solidFill>
      </dgm:spPr>
      <dgm:t>
        <a:bodyPr/>
        <a:lstStyle/>
        <a:p>
          <a:endParaRPr lang="en-US"/>
        </a:p>
      </dgm:t>
    </dgm:pt>
    <dgm:pt modelId="{B46C116F-3F76-4F1F-B8BC-DEBC95510A1A}" type="pres">
      <dgm:prSet presAssocID="{632C09D6-F4D9-4FE8-8D2A-7D571B84510D}" presName="Name0" presStyleCnt="0">
        <dgm:presLayoutVars>
          <dgm:chMax val="1"/>
          <dgm:dir/>
          <dgm:animLvl val="ctr"/>
          <dgm:resizeHandles val="exact"/>
        </dgm:presLayoutVars>
      </dgm:prSet>
      <dgm:spPr/>
      <dgm:t>
        <a:bodyPr/>
        <a:lstStyle/>
        <a:p>
          <a:endParaRPr lang="en-US"/>
        </a:p>
      </dgm:t>
    </dgm:pt>
    <dgm:pt modelId="{012CD372-7D7E-4D63-AC0B-1F2E8C093BA6}" type="pres">
      <dgm:prSet presAssocID="{F4A5258F-EAEE-485D-838C-4AF9A8C96E69}" presName="centerShape" presStyleLbl="node0" presStyleIdx="0" presStyleCnt="1"/>
      <dgm:spPr/>
      <dgm:t>
        <a:bodyPr/>
        <a:lstStyle/>
        <a:p>
          <a:endParaRPr lang="en-US"/>
        </a:p>
      </dgm:t>
    </dgm:pt>
    <dgm:pt modelId="{F98B74C1-906C-4E20-9F1C-0CD3C1D2D837}" type="pres">
      <dgm:prSet presAssocID="{5723B0D0-862F-4BA4-A23A-4378312C7126}" presName="node" presStyleLbl="node1" presStyleIdx="0" presStyleCnt="4">
        <dgm:presLayoutVars>
          <dgm:bulletEnabled val="1"/>
        </dgm:presLayoutVars>
      </dgm:prSet>
      <dgm:spPr/>
      <dgm:t>
        <a:bodyPr/>
        <a:lstStyle/>
        <a:p>
          <a:endParaRPr lang="en-US"/>
        </a:p>
      </dgm:t>
    </dgm:pt>
    <dgm:pt modelId="{0760DC9F-0926-4809-9A79-346918B3686F}" type="pres">
      <dgm:prSet presAssocID="{5723B0D0-862F-4BA4-A23A-4378312C7126}" presName="dummy" presStyleCnt="0"/>
      <dgm:spPr/>
    </dgm:pt>
    <dgm:pt modelId="{C8DDA297-4201-4A51-A441-72B121533F22}" type="pres">
      <dgm:prSet presAssocID="{E9024F9B-4FCB-4164-A1DF-97693BAB10E0}" presName="sibTrans" presStyleLbl="sibTrans2D1" presStyleIdx="0" presStyleCnt="4"/>
      <dgm:spPr/>
      <dgm:t>
        <a:bodyPr/>
        <a:lstStyle/>
        <a:p>
          <a:endParaRPr lang="en-US"/>
        </a:p>
      </dgm:t>
    </dgm:pt>
    <dgm:pt modelId="{5A0F898D-0CC2-4E58-B32B-8CC68C05DDDE}" type="pres">
      <dgm:prSet presAssocID="{7ABDC7C7-48CC-498F-8D90-30D49CBCAD19}" presName="node" presStyleLbl="node1" presStyleIdx="1" presStyleCnt="4">
        <dgm:presLayoutVars>
          <dgm:bulletEnabled val="1"/>
        </dgm:presLayoutVars>
      </dgm:prSet>
      <dgm:spPr/>
      <dgm:t>
        <a:bodyPr/>
        <a:lstStyle/>
        <a:p>
          <a:endParaRPr lang="en-US"/>
        </a:p>
      </dgm:t>
    </dgm:pt>
    <dgm:pt modelId="{48E14BB9-B109-4932-8B53-8657FB660226}" type="pres">
      <dgm:prSet presAssocID="{7ABDC7C7-48CC-498F-8D90-30D49CBCAD19}" presName="dummy" presStyleCnt="0"/>
      <dgm:spPr/>
    </dgm:pt>
    <dgm:pt modelId="{47529CAC-CE14-4282-8CF6-E5D3629AB95D}" type="pres">
      <dgm:prSet presAssocID="{358D4BCB-A814-46C8-97BE-2FB908D4A083}" presName="sibTrans" presStyleLbl="sibTrans2D1" presStyleIdx="1" presStyleCnt="4"/>
      <dgm:spPr/>
      <dgm:t>
        <a:bodyPr/>
        <a:lstStyle/>
        <a:p>
          <a:endParaRPr lang="en-US"/>
        </a:p>
      </dgm:t>
    </dgm:pt>
    <dgm:pt modelId="{26B60F34-581D-4C02-B59A-EA692F18E2FC}" type="pres">
      <dgm:prSet presAssocID="{EC42B772-FFA1-4DDF-8F99-8EC4814BFBCD}" presName="node" presStyleLbl="node1" presStyleIdx="2" presStyleCnt="4">
        <dgm:presLayoutVars>
          <dgm:bulletEnabled val="1"/>
        </dgm:presLayoutVars>
      </dgm:prSet>
      <dgm:spPr/>
      <dgm:t>
        <a:bodyPr/>
        <a:lstStyle/>
        <a:p>
          <a:endParaRPr lang="en-US"/>
        </a:p>
      </dgm:t>
    </dgm:pt>
    <dgm:pt modelId="{1DF8FE1A-572A-40FD-81C8-E47F83117BFB}" type="pres">
      <dgm:prSet presAssocID="{EC42B772-FFA1-4DDF-8F99-8EC4814BFBCD}" presName="dummy" presStyleCnt="0"/>
      <dgm:spPr/>
    </dgm:pt>
    <dgm:pt modelId="{8D0A5B09-45DF-4381-9C6E-7D6EDFE28F7E}" type="pres">
      <dgm:prSet presAssocID="{A6EA76BE-AE73-4787-A9B0-967A50438805}" presName="sibTrans" presStyleLbl="sibTrans2D1" presStyleIdx="2" presStyleCnt="4"/>
      <dgm:spPr/>
      <dgm:t>
        <a:bodyPr/>
        <a:lstStyle/>
        <a:p>
          <a:endParaRPr lang="en-US"/>
        </a:p>
      </dgm:t>
    </dgm:pt>
    <dgm:pt modelId="{34C50591-C164-475D-B245-A93B9BA4D94F}" type="pres">
      <dgm:prSet presAssocID="{9D848226-6AB9-4C39-A59B-61222F4BCC76}" presName="node" presStyleLbl="node1" presStyleIdx="3" presStyleCnt="4">
        <dgm:presLayoutVars>
          <dgm:bulletEnabled val="1"/>
        </dgm:presLayoutVars>
      </dgm:prSet>
      <dgm:spPr/>
      <dgm:t>
        <a:bodyPr/>
        <a:lstStyle/>
        <a:p>
          <a:endParaRPr lang="en-US"/>
        </a:p>
      </dgm:t>
    </dgm:pt>
    <dgm:pt modelId="{CCF5E7EF-A6C6-435A-9588-02C50549975A}" type="pres">
      <dgm:prSet presAssocID="{9D848226-6AB9-4C39-A59B-61222F4BCC76}" presName="dummy" presStyleCnt="0"/>
      <dgm:spPr/>
    </dgm:pt>
    <dgm:pt modelId="{A4AEA1E1-CEFF-4D01-B301-710F1AEB93BF}" type="pres">
      <dgm:prSet presAssocID="{62383DF6-E7C9-4254-9D83-222236BC710E}" presName="sibTrans" presStyleLbl="sibTrans2D1" presStyleIdx="3" presStyleCnt="4"/>
      <dgm:spPr/>
      <dgm:t>
        <a:bodyPr/>
        <a:lstStyle/>
        <a:p>
          <a:endParaRPr lang="en-US"/>
        </a:p>
      </dgm:t>
    </dgm:pt>
  </dgm:ptLst>
  <dgm:cxnLst>
    <dgm:cxn modelId="{6F0809EC-0055-4454-8CB5-EAEAED972989}" type="presOf" srcId="{62383DF6-E7C9-4254-9D83-222236BC710E}" destId="{A4AEA1E1-CEFF-4D01-B301-710F1AEB93BF}" srcOrd="0" destOrd="0" presId="urn:microsoft.com/office/officeart/2005/8/layout/radial6"/>
    <dgm:cxn modelId="{561BB0CF-5109-423B-B42A-6B539989FBA5}" type="presOf" srcId="{E9024F9B-4FCB-4164-A1DF-97693BAB10E0}" destId="{C8DDA297-4201-4A51-A441-72B121533F22}" srcOrd="0" destOrd="0" presId="urn:microsoft.com/office/officeart/2005/8/layout/radial6"/>
    <dgm:cxn modelId="{1554C4E0-48B3-40C1-85B6-F3BD5844274A}" srcId="{632C09D6-F4D9-4FE8-8D2A-7D571B84510D}" destId="{F4A5258F-EAEE-485D-838C-4AF9A8C96E69}" srcOrd="0" destOrd="0" parTransId="{975831CA-C50B-409B-BFC8-837B1A6B7897}" sibTransId="{B1EC1C09-DB9C-4C00-9D56-4C3631F1439C}"/>
    <dgm:cxn modelId="{AAAE5C85-E984-4C3C-A415-F069DB73E625}" srcId="{F4A5258F-EAEE-485D-838C-4AF9A8C96E69}" destId="{5723B0D0-862F-4BA4-A23A-4378312C7126}" srcOrd="0" destOrd="0" parTransId="{4B33679B-E8C3-451E-AA25-ABA3F954E22D}" sibTransId="{E9024F9B-4FCB-4164-A1DF-97693BAB10E0}"/>
    <dgm:cxn modelId="{5205818E-95D0-4588-8115-969C71EB89AB}" type="presOf" srcId="{5723B0D0-862F-4BA4-A23A-4378312C7126}" destId="{F98B74C1-906C-4E20-9F1C-0CD3C1D2D837}" srcOrd="0" destOrd="0" presId="urn:microsoft.com/office/officeart/2005/8/layout/radial6"/>
    <dgm:cxn modelId="{FF1983D6-FCA7-4EFD-A0DD-8D303D8EB7B7}" type="presOf" srcId="{9D848226-6AB9-4C39-A59B-61222F4BCC76}" destId="{34C50591-C164-475D-B245-A93B9BA4D94F}" srcOrd="0" destOrd="0" presId="urn:microsoft.com/office/officeart/2005/8/layout/radial6"/>
    <dgm:cxn modelId="{E62043C3-4226-4B58-8724-40809F7B77BD}" type="presOf" srcId="{A6EA76BE-AE73-4787-A9B0-967A50438805}" destId="{8D0A5B09-45DF-4381-9C6E-7D6EDFE28F7E}" srcOrd="0" destOrd="0" presId="urn:microsoft.com/office/officeart/2005/8/layout/radial6"/>
    <dgm:cxn modelId="{186959EA-40F9-4280-860F-6617CEF76C34}" type="presOf" srcId="{F4A5258F-EAEE-485D-838C-4AF9A8C96E69}" destId="{012CD372-7D7E-4D63-AC0B-1F2E8C093BA6}" srcOrd="0" destOrd="0" presId="urn:microsoft.com/office/officeart/2005/8/layout/radial6"/>
    <dgm:cxn modelId="{601C580F-70A4-4FEF-9935-5C7D4AADB452}" type="presOf" srcId="{632C09D6-F4D9-4FE8-8D2A-7D571B84510D}" destId="{B46C116F-3F76-4F1F-B8BC-DEBC95510A1A}" srcOrd="0" destOrd="0" presId="urn:microsoft.com/office/officeart/2005/8/layout/radial6"/>
    <dgm:cxn modelId="{864F2A41-289D-4B37-A393-D6033FE98D12}" srcId="{F4A5258F-EAEE-485D-838C-4AF9A8C96E69}" destId="{7ABDC7C7-48CC-498F-8D90-30D49CBCAD19}" srcOrd="1" destOrd="0" parTransId="{6F3EBB23-6D18-4D77-B4A0-72566F556B93}" sibTransId="{358D4BCB-A814-46C8-97BE-2FB908D4A083}"/>
    <dgm:cxn modelId="{61C2955D-B636-4632-9B7F-9F9576D65957}" type="presOf" srcId="{EC42B772-FFA1-4DDF-8F99-8EC4814BFBCD}" destId="{26B60F34-581D-4C02-B59A-EA692F18E2FC}" srcOrd="0" destOrd="0" presId="urn:microsoft.com/office/officeart/2005/8/layout/radial6"/>
    <dgm:cxn modelId="{6A721678-4265-447A-8309-3E13E52ACE24}" type="presOf" srcId="{7ABDC7C7-48CC-498F-8D90-30D49CBCAD19}" destId="{5A0F898D-0CC2-4E58-B32B-8CC68C05DDDE}" srcOrd="0" destOrd="0" presId="urn:microsoft.com/office/officeart/2005/8/layout/radial6"/>
    <dgm:cxn modelId="{6C144FE0-CB33-4C6A-A5C8-F206D582AB0E}" srcId="{F4A5258F-EAEE-485D-838C-4AF9A8C96E69}" destId="{EC42B772-FFA1-4DDF-8F99-8EC4814BFBCD}" srcOrd="2" destOrd="0" parTransId="{75CBDA16-A236-49C8-A27F-95E713D4D500}" sibTransId="{A6EA76BE-AE73-4787-A9B0-967A50438805}"/>
    <dgm:cxn modelId="{2DA2DED2-F804-4013-BB4E-CD20191C2D78}" type="presOf" srcId="{358D4BCB-A814-46C8-97BE-2FB908D4A083}" destId="{47529CAC-CE14-4282-8CF6-E5D3629AB95D}" srcOrd="0" destOrd="0" presId="urn:microsoft.com/office/officeart/2005/8/layout/radial6"/>
    <dgm:cxn modelId="{FEE855B9-8519-42CA-91D9-D64D5BA8C0C5}" srcId="{F4A5258F-EAEE-485D-838C-4AF9A8C96E69}" destId="{9D848226-6AB9-4C39-A59B-61222F4BCC76}" srcOrd="3" destOrd="0" parTransId="{6500F21D-629A-4747-A1C0-37D0427F8C9B}" sibTransId="{62383DF6-E7C9-4254-9D83-222236BC710E}"/>
    <dgm:cxn modelId="{9E91CE9B-C6EB-452D-A4A7-F669D0D1CDA5}" type="presParOf" srcId="{B46C116F-3F76-4F1F-B8BC-DEBC95510A1A}" destId="{012CD372-7D7E-4D63-AC0B-1F2E8C093BA6}" srcOrd="0" destOrd="0" presId="urn:microsoft.com/office/officeart/2005/8/layout/radial6"/>
    <dgm:cxn modelId="{2CD233B5-481B-46CC-A187-31F9A44144BF}" type="presParOf" srcId="{B46C116F-3F76-4F1F-B8BC-DEBC95510A1A}" destId="{F98B74C1-906C-4E20-9F1C-0CD3C1D2D837}" srcOrd="1" destOrd="0" presId="urn:microsoft.com/office/officeart/2005/8/layout/radial6"/>
    <dgm:cxn modelId="{75E682CC-13D4-49A5-94F8-B9E388BC8865}" type="presParOf" srcId="{B46C116F-3F76-4F1F-B8BC-DEBC95510A1A}" destId="{0760DC9F-0926-4809-9A79-346918B3686F}" srcOrd="2" destOrd="0" presId="urn:microsoft.com/office/officeart/2005/8/layout/radial6"/>
    <dgm:cxn modelId="{3B62B8C4-A44C-40CA-8826-C3D3BF1713EA}" type="presParOf" srcId="{B46C116F-3F76-4F1F-B8BC-DEBC95510A1A}" destId="{C8DDA297-4201-4A51-A441-72B121533F22}" srcOrd="3" destOrd="0" presId="urn:microsoft.com/office/officeart/2005/8/layout/radial6"/>
    <dgm:cxn modelId="{BD26C8EF-7AD7-46C2-9BAE-D044191B22DC}" type="presParOf" srcId="{B46C116F-3F76-4F1F-B8BC-DEBC95510A1A}" destId="{5A0F898D-0CC2-4E58-B32B-8CC68C05DDDE}" srcOrd="4" destOrd="0" presId="urn:microsoft.com/office/officeart/2005/8/layout/radial6"/>
    <dgm:cxn modelId="{3D8B1385-66AC-4456-95E9-6BC7A4BA0BBC}" type="presParOf" srcId="{B46C116F-3F76-4F1F-B8BC-DEBC95510A1A}" destId="{48E14BB9-B109-4932-8B53-8657FB660226}" srcOrd="5" destOrd="0" presId="urn:microsoft.com/office/officeart/2005/8/layout/radial6"/>
    <dgm:cxn modelId="{9E23CA86-38A9-4F23-9EA5-5F7A4DAD55CC}" type="presParOf" srcId="{B46C116F-3F76-4F1F-B8BC-DEBC95510A1A}" destId="{47529CAC-CE14-4282-8CF6-E5D3629AB95D}" srcOrd="6" destOrd="0" presId="urn:microsoft.com/office/officeart/2005/8/layout/radial6"/>
    <dgm:cxn modelId="{CE5E0505-7C1F-48AC-A754-EA9BE84CFBAF}" type="presParOf" srcId="{B46C116F-3F76-4F1F-B8BC-DEBC95510A1A}" destId="{26B60F34-581D-4C02-B59A-EA692F18E2FC}" srcOrd="7" destOrd="0" presId="urn:microsoft.com/office/officeart/2005/8/layout/radial6"/>
    <dgm:cxn modelId="{77E3C546-2242-4C11-9F6A-613D58115809}" type="presParOf" srcId="{B46C116F-3F76-4F1F-B8BC-DEBC95510A1A}" destId="{1DF8FE1A-572A-40FD-81C8-E47F83117BFB}" srcOrd="8" destOrd="0" presId="urn:microsoft.com/office/officeart/2005/8/layout/radial6"/>
    <dgm:cxn modelId="{84FADF39-4971-4A1B-9F81-A109D733DCAA}" type="presParOf" srcId="{B46C116F-3F76-4F1F-B8BC-DEBC95510A1A}" destId="{8D0A5B09-45DF-4381-9C6E-7D6EDFE28F7E}" srcOrd="9" destOrd="0" presId="urn:microsoft.com/office/officeart/2005/8/layout/radial6"/>
    <dgm:cxn modelId="{34D46C5D-49D5-4238-86B8-6841C2ED74EF}" type="presParOf" srcId="{B46C116F-3F76-4F1F-B8BC-DEBC95510A1A}" destId="{34C50591-C164-475D-B245-A93B9BA4D94F}" srcOrd="10" destOrd="0" presId="urn:microsoft.com/office/officeart/2005/8/layout/radial6"/>
    <dgm:cxn modelId="{71C8957C-23E4-412E-977B-AAB228B3EAC1}" type="presParOf" srcId="{B46C116F-3F76-4F1F-B8BC-DEBC95510A1A}" destId="{CCF5E7EF-A6C6-435A-9588-02C50549975A}" srcOrd="11" destOrd="0" presId="urn:microsoft.com/office/officeart/2005/8/layout/radial6"/>
    <dgm:cxn modelId="{29376B29-C5D8-49E1-A256-2BB0F168D54A}" type="presParOf" srcId="{B46C116F-3F76-4F1F-B8BC-DEBC95510A1A}" destId="{A4AEA1E1-CEFF-4D01-B301-710F1AEB93B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8443A-0C13-41EE-9720-78E58F9C8680}">
      <dsp:nvSpPr>
        <dsp:cNvPr id="0" name=""/>
        <dsp:cNvSpPr/>
      </dsp:nvSpPr>
      <dsp:spPr>
        <a:xfrm>
          <a:off x="1895" y="0"/>
          <a:ext cx="1986359" cy="5418667"/>
        </a:xfrm>
        <a:prstGeom prst="roundRect">
          <a:avLst>
            <a:gd name="adj" fmla="val 10000"/>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bn-BD" sz="3700" kern="1200" dirty="0"/>
            <a:t>মূলধন বাজেটিং</a:t>
          </a:r>
          <a:r>
            <a:rPr lang="en-US" sz="3700" kern="1200" dirty="0"/>
            <a:t> </a:t>
          </a:r>
          <a:r>
            <a:rPr lang="bn-BD" sz="3700" kern="1200" dirty="0"/>
            <a:t>এর গুরুত্ব </a:t>
          </a:r>
          <a:endParaRPr lang="en-US" sz="3700" kern="1200" dirty="0"/>
        </a:p>
      </dsp:txBody>
      <dsp:txXfrm>
        <a:off x="1895" y="2167466"/>
        <a:ext cx="1986359" cy="2167466"/>
      </dsp:txXfrm>
    </dsp:sp>
    <dsp:sp modelId="{D646D572-2893-476B-BB96-8D846DD696D6}">
      <dsp:nvSpPr>
        <dsp:cNvPr id="0" name=""/>
        <dsp:cNvSpPr/>
      </dsp:nvSpPr>
      <dsp:spPr>
        <a:xfrm>
          <a:off x="92866" y="325120"/>
          <a:ext cx="1804416" cy="1804416"/>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55FD37A-6454-4D46-B1B7-2D580324F567}">
      <dsp:nvSpPr>
        <dsp:cNvPr id="0" name=""/>
        <dsp:cNvSpPr/>
      </dsp:nvSpPr>
      <dsp:spPr>
        <a:xfrm>
          <a:off x="2047845" y="0"/>
          <a:ext cx="1986359" cy="5418667"/>
        </a:xfrm>
        <a:prstGeom prst="roundRect">
          <a:avLst>
            <a:gd name="adj" fmla="val 10000"/>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bn-BD" sz="3700" kern="1200" dirty="0"/>
            <a:t>মুনাফা সংক্রান্ত</a:t>
          </a:r>
          <a:endParaRPr lang="en-US" sz="3700" kern="1200" dirty="0"/>
        </a:p>
      </dsp:txBody>
      <dsp:txXfrm>
        <a:off x="2047845" y="2167466"/>
        <a:ext cx="1986359" cy="2167466"/>
      </dsp:txXfrm>
    </dsp:sp>
    <dsp:sp modelId="{BD257FA5-8F7F-4F85-B775-5C33F197728C}">
      <dsp:nvSpPr>
        <dsp:cNvPr id="0" name=""/>
        <dsp:cNvSpPr/>
      </dsp:nvSpPr>
      <dsp:spPr>
        <a:xfrm>
          <a:off x="2138816" y="325120"/>
          <a:ext cx="1804416" cy="1804416"/>
        </a:xfrm>
        <a:prstGeom prst="ellipse">
          <a:avLst/>
        </a:prstGeom>
        <a:blipFill rotWithShape="0">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EBCE17F-C8F0-4624-9948-E81E51D4FFBF}">
      <dsp:nvSpPr>
        <dsp:cNvPr id="0" name=""/>
        <dsp:cNvSpPr/>
      </dsp:nvSpPr>
      <dsp:spPr>
        <a:xfrm>
          <a:off x="4093795" y="0"/>
          <a:ext cx="1986359" cy="5418667"/>
        </a:xfrm>
        <a:prstGeom prst="roundRect">
          <a:avLst>
            <a:gd name="adj" fmla="val 10000"/>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bn-BD" sz="3700" kern="1200" dirty="0"/>
            <a:t>বিনিয়োগের বিশাল আকার </a:t>
          </a:r>
          <a:endParaRPr lang="en-US" sz="3700" kern="1200" dirty="0"/>
        </a:p>
      </dsp:txBody>
      <dsp:txXfrm>
        <a:off x="4093795" y="2167466"/>
        <a:ext cx="1986359" cy="2167466"/>
      </dsp:txXfrm>
    </dsp:sp>
    <dsp:sp modelId="{D7CF6839-8411-4EDC-8F0E-DEC0FBA0F290}">
      <dsp:nvSpPr>
        <dsp:cNvPr id="0" name=""/>
        <dsp:cNvSpPr/>
      </dsp:nvSpPr>
      <dsp:spPr>
        <a:xfrm>
          <a:off x="4184767" y="325120"/>
          <a:ext cx="1804416" cy="1804416"/>
        </a:xfrm>
        <a:prstGeom prst="ellipse">
          <a:avLst/>
        </a:prstGeom>
        <a:blipFill rotWithShape="0">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362DDC8-F3DE-4429-8476-7A95442AC266}">
      <dsp:nvSpPr>
        <dsp:cNvPr id="0" name=""/>
        <dsp:cNvSpPr/>
      </dsp:nvSpPr>
      <dsp:spPr>
        <a:xfrm>
          <a:off x="6139745" y="0"/>
          <a:ext cx="1986359" cy="5418667"/>
        </a:xfrm>
        <a:prstGeom prst="roundRect">
          <a:avLst>
            <a:gd name="adj" fmla="val 10000"/>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bn-BD" sz="3700" kern="1200" dirty="0"/>
            <a:t>ঝুঁকির ভিত্তিতে</a:t>
          </a:r>
          <a:endParaRPr lang="en-US" sz="3700" kern="1200" dirty="0"/>
        </a:p>
      </dsp:txBody>
      <dsp:txXfrm>
        <a:off x="6139745" y="2167466"/>
        <a:ext cx="1986359" cy="2167466"/>
      </dsp:txXfrm>
    </dsp:sp>
    <dsp:sp modelId="{BECC9F06-0415-44C2-9BBB-823ADDDD91AE}">
      <dsp:nvSpPr>
        <dsp:cNvPr id="0" name=""/>
        <dsp:cNvSpPr/>
      </dsp:nvSpPr>
      <dsp:spPr>
        <a:xfrm>
          <a:off x="6230717" y="325120"/>
          <a:ext cx="1804416" cy="1804416"/>
        </a:xfrm>
        <a:prstGeom prst="ellipse">
          <a:avLst/>
        </a:prstGeom>
        <a:blipFill rotWithShape="0">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180E43-14D5-483F-9EAC-1AB008924F4C}">
      <dsp:nvSpPr>
        <dsp:cNvPr id="0" name=""/>
        <dsp:cNvSpPr/>
      </dsp:nvSpPr>
      <dsp:spPr>
        <a:xfrm>
          <a:off x="325119" y="4334933"/>
          <a:ext cx="7477760" cy="812800"/>
        </a:xfrm>
        <a:prstGeom prst="leftRight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63C31-2DC8-4AAE-A164-B8E59D11EABF}">
      <dsp:nvSpPr>
        <dsp:cNvPr id="0" name=""/>
        <dsp:cNvSpPr/>
      </dsp:nvSpPr>
      <dsp:spPr>
        <a:xfrm rot="10800000">
          <a:off x="1917182" y="28"/>
          <a:ext cx="6581528" cy="1037714"/>
        </a:xfrm>
        <a:prstGeom prst="homePlate">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603" tIns="114300" rIns="213360" bIns="114300" numCol="1" spcCol="1270" anchor="ctr" anchorCtr="0">
          <a:noAutofit/>
        </a:bodyPr>
        <a:lstStyle/>
        <a:p>
          <a:pPr lvl="0" algn="ctr" defTabSz="1333500">
            <a:lnSpc>
              <a:spcPct val="90000"/>
            </a:lnSpc>
            <a:spcBef>
              <a:spcPct val="0"/>
            </a:spcBef>
            <a:spcAft>
              <a:spcPct val="35000"/>
            </a:spcAft>
          </a:pPr>
          <a:r>
            <a:rPr lang="bn-BD" sz="3000" kern="1200" dirty="0">
              <a:latin typeface="NikoshBAN" panose="02000000000000000000" pitchFamily="2" charset="0"/>
              <a:cs typeface="NikoshBAN" panose="02000000000000000000" pitchFamily="2" charset="0"/>
            </a:rPr>
            <a:t>মূলধন বাজেটিং</a:t>
          </a:r>
          <a:r>
            <a:rPr lang="en-US" sz="3000" kern="1200" dirty="0">
              <a:latin typeface="NikoshBAN" panose="02000000000000000000" pitchFamily="2" charset="0"/>
              <a:cs typeface="NikoshBAN" panose="02000000000000000000" pitchFamily="2" charset="0"/>
            </a:rPr>
            <a:t> </a:t>
          </a:r>
          <a:r>
            <a:rPr lang="bn-BD" sz="3000" kern="1200" dirty="0">
              <a:latin typeface="NikoshBAN" panose="02000000000000000000" pitchFamily="2" charset="0"/>
              <a:cs typeface="NikoshBAN" panose="02000000000000000000" pitchFamily="2" charset="0"/>
            </a:rPr>
            <a:t>এর প্রয়োগ</a:t>
          </a:r>
          <a:endParaRPr lang="en-US" sz="3000" kern="1200" dirty="0">
            <a:latin typeface="NikoshBAN" panose="02000000000000000000" pitchFamily="2" charset="0"/>
            <a:cs typeface="NikoshBAN" panose="02000000000000000000" pitchFamily="2" charset="0"/>
          </a:endParaRPr>
        </a:p>
      </dsp:txBody>
      <dsp:txXfrm rot="10800000">
        <a:off x="2176610" y="28"/>
        <a:ext cx="6322100" cy="1037714"/>
      </dsp:txXfrm>
    </dsp:sp>
    <dsp:sp modelId="{F7C8AC6D-A1CE-43D8-BA92-C664BD02291D}">
      <dsp:nvSpPr>
        <dsp:cNvPr id="0" name=""/>
        <dsp:cNvSpPr/>
      </dsp:nvSpPr>
      <dsp:spPr>
        <a:xfrm>
          <a:off x="1398324" y="28"/>
          <a:ext cx="1037714" cy="1037714"/>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DB9EEE2-6174-418B-891B-0B268EF3EC2C}">
      <dsp:nvSpPr>
        <dsp:cNvPr id="0" name=""/>
        <dsp:cNvSpPr/>
      </dsp:nvSpPr>
      <dsp:spPr>
        <a:xfrm rot="10800000">
          <a:off x="1917182" y="1347508"/>
          <a:ext cx="6581528" cy="1037714"/>
        </a:xfrm>
        <a:prstGeom prst="homePlate">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603" tIns="114300" rIns="213360" bIns="114300" numCol="1" spcCol="1270" anchor="ctr" anchorCtr="0">
          <a:noAutofit/>
        </a:bodyPr>
        <a:lstStyle/>
        <a:p>
          <a:pPr lvl="0" algn="ctr" defTabSz="1333500">
            <a:lnSpc>
              <a:spcPct val="90000"/>
            </a:lnSpc>
            <a:spcBef>
              <a:spcPct val="0"/>
            </a:spcBef>
            <a:spcAft>
              <a:spcPct val="35000"/>
            </a:spcAft>
          </a:pPr>
          <a:r>
            <a:rPr lang="bn-BD" sz="3000" kern="1200" dirty="0">
              <a:latin typeface="NikoshBAN" panose="02000000000000000000" pitchFamily="2" charset="0"/>
              <a:cs typeface="NikoshBAN" panose="02000000000000000000" pitchFamily="2" charset="0"/>
            </a:rPr>
            <a:t>স্থায়ী সম্পত্তির ক্রয়</a:t>
          </a:r>
          <a:endParaRPr lang="en-US" sz="3000" kern="1200" dirty="0">
            <a:latin typeface="NikoshBAN" panose="02000000000000000000" pitchFamily="2" charset="0"/>
            <a:cs typeface="NikoshBAN" panose="02000000000000000000" pitchFamily="2" charset="0"/>
          </a:endParaRPr>
        </a:p>
      </dsp:txBody>
      <dsp:txXfrm rot="10800000">
        <a:off x="2176610" y="1347508"/>
        <a:ext cx="6322100" cy="1037714"/>
      </dsp:txXfrm>
    </dsp:sp>
    <dsp:sp modelId="{04D98B6D-929E-4925-8B72-347DF372D17F}">
      <dsp:nvSpPr>
        <dsp:cNvPr id="0" name=""/>
        <dsp:cNvSpPr/>
      </dsp:nvSpPr>
      <dsp:spPr>
        <a:xfrm>
          <a:off x="1331008" y="1302928"/>
          <a:ext cx="1037714" cy="1037714"/>
        </a:xfrm>
        <a:prstGeom prst="ellipse">
          <a:avLst/>
        </a:prstGeom>
        <a:blipFill rotWithShape="0">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EE4D5D7-295F-47FE-BABB-466DC7FB6E16}">
      <dsp:nvSpPr>
        <dsp:cNvPr id="0" name=""/>
        <dsp:cNvSpPr/>
      </dsp:nvSpPr>
      <dsp:spPr>
        <a:xfrm rot="10800000">
          <a:off x="1917182" y="2694989"/>
          <a:ext cx="6581528" cy="1037714"/>
        </a:xfrm>
        <a:prstGeom prst="homePlate">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603" tIns="114300" rIns="213360" bIns="114300" numCol="1" spcCol="1270" anchor="ctr" anchorCtr="0">
          <a:noAutofit/>
        </a:bodyPr>
        <a:lstStyle/>
        <a:p>
          <a:pPr lvl="0" algn="ctr" defTabSz="1333500">
            <a:lnSpc>
              <a:spcPct val="90000"/>
            </a:lnSpc>
            <a:spcBef>
              <a:spcPct val="0"/>
            </a:spcBef>
            <a:spcAft>
              <a:spcPct val="35000"/>
            </a:spcAft>
          </a:pPr>
          <a:r>
            <a:rPr lang="bn-BD" sz="3000" kern="1200" dirty="0">
              <a:latin typeface="NikoshBAN" panose="02000000000000000000" pitchFamily="2" charset="0"/>
              <a:cs typeface="NikoshBAN" panose="02000000000000000000" pitchFamily="2" charset="0"/>
            </a:rPr>
            <a:t>ব্যবসার পণ্য উৎপাদন ক্ষমতা বৃদ্ধিকল্পে সম্প্রসারণ  </a:t>
          </a:r>
          <a:endParaRPr lang="en-US" sz="3000" kern="1200" dirty="0">
            <a:latin typeface="NikoshBAN" panose="02000000000000000000" pitchFamily="2" charset="0"/>
            <a:cs typeface="NikoshBAN" panose="02000000000000000000" pitchFamily="2" charset="0"/>
          </a:endParaRPr>
        </a:p>
      </dsp:txBody>
      <dsp:txXfrm rot="10800000">
        <a:off x="2176610" y="2694989"/>
        <a:ext cx="6322100" cy="1037714"/>
      </dsp:txXfrm>
    </dsp:sp>
    <dsp:sp modelId="{326E0EAF-37F2-4007-87F9-CE9E7D6720DE}">
      <dsp:nvSpPr>
        <dsp:cNvPr id="0" name=""/>
        <dsp:cNvSpPr/>
      </dsp:nvSpPr>
      <dsp:spPr>
        <a:xfrm>
          <a:off x="1398324" y="2694989"/>
          <a:ext cx="1037714" cy="1037714"/>
        </a:xfrm>
        <a:prstGeom prst="ellipse">
          <a:avLst/>
        </a:prstGeom>
        <a:blipFill rotWithShape="0">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4DD4B80-80A2-44CF-BBDF-E5813AE3AAAF}">
      <dsp:nvSpPr>
        <dsp:cNvPr id="0" name=""/>
        <dsp:cNvSpPr/>
      </dsp:nvSpPr>
      <dsp:spPr>
        <a:xfrm rot="10800000">
          <a:off x="1917182" y="4042469"/>
          <a:ext cx="6581528" cy="1037714"/>
        </a:xfrm>
        <a:prstGeom prst="homePlate">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603" tIns="114300" rIns="213360" bIns="114300" numCol="1" spcCol="1270" anchor="ctr" anchorCtr="0">
          <a:noAutofit/>
        </a:bodyPr>
        <a:lstStyle/>
        <a:p>
          <a:pPr lvl="0" algn="ctr" defTabSz="1333500">
            <a:lnSpc>
              <a:spcPct val="90000"/>
            </a:lnSpc>
            <a:spcBef>
              <a:spcPct val="0"/>
            </a:spcBef>
            <a:spcAft>
              <a:spcPct val="35000"/>
            </a:spcAft>
          </a:pPr>
          <a:r>
            <a:rPr lang="bn-BD" sz="3000" kern="1200">
              <a:latin typeface="NikoshBAN" panose="02000000000000000000" pitchFamily="2" charset="0"/>
              <a:cs typeface="NikoshBAN" panose="02000000000000000000" pitchFamily="2" charset="0"/>
            </a:rPr>
            <a:t>পণ্য বৈচিত্রায়ণ</a:t>
          </a:r>
          <a:endParaRPr lang="en-US" sz="3000" kern="1200" dirty="0">
            <a:latin typeface="NikoshBAN" panose="02000000000000000000" pitchFamily="2" charset="0"/>
            <a:cs typeface="NikoshBAN" panose="02000000000000000000" pitchFamily="2" charset="0"/>
          </a:endParaRPr>
        </a:p>
      </dsp:txBody>
      <dsp:txXfrm rot="10800000">
        <a:off x="2176610" y="4042469"/>
        <a:ext cx="6322100" cy="1037714"/>
      </dsp:txXfrm>
    </dsp:sp>
    <dsp:sp modelId="{73F1C21D-9628-4AE8-A852-EFAAF200602C}">
      <dsp:nvSpPr>
        <dsp:cNvPr id="0" name=""/>
        <dsp:cNvSpPr/>
      </dsp:nvSpPr>
      <dsp:spPr>
        <a:xfrm>
          <a:off x="1398324" y="4042469"/>
          <a:ext cx="1037714" cy="1037714"/>
        </a:xfrm>
        <a:prstGeom prst="ellipse">
          <a:avLst/>
        </a:prstGeom>
        <a:blipFill rotWithShape="0">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21FF714-D420-4332-A675-A6939BC5FE1C}">
      <dsp:nvSpPr>
        <dsp:cNvPr id="0" name=""/>
        <dsp:cNvSpPr/>
      </dsp:nvSpPr>
      <dsp:spPr>
        <a:xfrm rot="10800000">
          <a:off x="1917182" y="5389950"/>
          <a:ext cx="6581528" cy="1037714"/>
        </a:xfrm>
        <a:prstGeom prst="homePlate">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603" tIns="114300" rIns="213360" bIns="114300" numCol="1" spcCol="1270" anchor="ctr" anchorCtr="0">
          <a:noAutofit/>
        </a:bodyPr>
        <a:lstStyle/>
        <a:p>
          <a:pPr lvl="0" algn="ctr" defTabSz="1333500">
            <a:lnSpc>
              <a:spcPct val="90000"/>
            </a:lnSpc>
            <a:spcBef>
              <a:spcPct val="0"/>
            </a:spcBef>
            <a:spcAft>
              <a:spcPct val="35000"/>
            </a:spcAft>
          </a:pPr>
          <a:r>
            <a:rPr lang="bn-BD" sz="3000" kern="1200">
              <a:latin typeface="NikoshBAN" panose="02000000000000000000" pitchFamily="2" charset="0"/>
              <a:cs typeface="NikoshBAN" panose="02000000000000000000" pitchFamily="2" charset="0"/>
            </a:rPr>
            <a:t>প্রতিস্থাপন ও আধুনিকায়ন </a:t>
          </a:r>
          <a:endParaRPr lang="en-US" sz="3000" kern="1200" dirty="0">
            <a:latin typeface="NikoshBAN" panose="02000000000000000000" pitchFamily="2" charset="0"/>
            <a:cs typeface="NikoshBAN" panose="02000000000000000000" pitchFamily="2" charset="0"/>
          </a:endParaRPr>
        </a:p>
      </dsp:txBody>
      <dsp:txXfrm rot="10800000">
        <a:off x="2176610" y="5389950"/>
        <a:ext cx="6322100" cy="1037714"/>
      </dsp:txXfrm>
    </dsp:sp>
    <dsp:sp modelId="{AC29E8E8-7586-4A4B-8F48-B45EE3ABAAFE}">
      <dsp:nvSpPr>
        <dsp:cNvPr id="0" name=""/>
        <dsp:cNvSpPr/>
      </dsp:nvSpPr>
      <dsp:spPr>
        <a:xfrm>
          <a:off x="1398324" y="5389950"/>
          <a:ext cx="1037714" cy="1037714"/>
        </a:xfrm>
        <a:prstGeom prst="ellipse">
          <a:avLst/>
        </a:prstGeom>
        <a:blipFill rotWithShape="0">
          <a:blip xmlns:r="http://schemas.openxmlformats.org/officeDocument/2006/relationships" r:embed="rId5"/>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34F26-5177-47CD-A7D7-64088A8914A2}">
      <dsp:nvSpPr>
        <dsp:cNvPr id="0" name=""/>
        <dsp:cNvSpPr/>
      </dsp:nvSpPr>
      <dsp:spPr>
        <a:xfrm>
          <a:off x="3564889" y="2456600"/>
          <a:ext cx="3614322" cy="2930439"/>
        </a:xfrm>
        <a:prstGeom prst="ellipse">
          <a:avLst/>
        </a:prstGeom>
        <a:solidFill>
          <a:srgbClr val="00B050"/>
        </a:solidFill>
        <a:ln w="38100">
          <a:solidFill>
            <a:srgbClr val="FF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bn-BD" sz="4900" kern="1200" dirty="0" smtClean="0"/>
            <a:t>মূলধন বাজেটিং</a:t>
          </a:r>
          <a:r>
            <a:rPr lang="en-US" sz="4900" kern="1200" dirty="0" smtClean="0"/>
            <a:t> </a:t>
          </a:r>
          <a:r>
            <a:rPr lang="bn-BD" sz="4900" kern="1200" dirty="0" smtClean="0"/>
            <a:t>এর প্রক্রিয়া </a:t>
          </a:r>
          <a:endParaRPr lang="en-US" sz="4900" kern="1200" dirty="0"/>
        </a:p>
      </dsp:txBody>
      <dsp:txXfrm>
        <a:off x="4094194" y="2885753"/>
        <a:ext cx="2555712" cy="2072133"/>
      </dsp:txXfrm>
    </dsp:sp>
    <dsp:sp modelId="{4031025E-4D8A-4737-AA45-AFD40C861FFE}">
      <dsp:nvSpPr>
        <dsp:cNvPr id="0" name=""/>
        <dsp:cNvSpPr/>
      </dsp:nvSpPr>
      <dsp:spPr>
        <a:xfrm rot="16200000">
          <a:off x="5232935" y="2299642"/>
          <a:ext cx="278231" cy="35683"/>
        </a:xfrm>
        <a:custGeom>
          <a:avLst/>
          <a:gdLst/>
          <a:ahLst/>
          <a:cxnLst/>
          <a:rect l="0" t="0" r="0" b="0"/>
          <a:pathLst>
            <a:path>
              <a:moveTo>
                <a:pt x="0" y="17841"/>
              </a:moveTo>
              <a:lnTo>
                <a:pt x="278231" y="17841"/>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65095" y="2310528"/>
        <a:ext cx="13911" cy="13911"/>
      </dsp:txXfrm>
    </dsp:sp>
    <dsp:sp modelId="{5F094DB9-26EA-446E-AB76-C925FEEAB4B6}">
      <dsp:nvSpPr>
        <dsp:cNvPr id="0" name=""/>
        <dsp:cNvSpPr/>
      </dsp:nvSpPr>
      <dsp:spPr>
        <a:xfrm>
          <a:off x="3182749" y="3096"/>
          <a:ext cx="4378604" cy="2175271"/>
        </a:xfrm>
        <a:prstGeom prst="ellipse">
          <a:avLst/>
        </a:prstGeom>
        <a:solidFill>
          <a:srgbClr val="7030A0"/>
        </a:solidFill>
        <a:ln>
          <a:solidFill>
            <a:srgbClr val="FF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bn-BD" sz="3800" kern="1200" dirty="0" smtClean="0"/>
            <a:t>নগদ প্রবাহ প্রাক্কলন </a:t>
          </a:r>
          <a:endParaRPr lang="en-US" sz="3800" kern="1200" dirty="0"/>
        </a:p>
      </dsp:txBody>
      <dsp:txXfrm>
        <a:off x="3823981" y="321657"/>
        <a:ext cx="3096140" cy="1538149"/>
      </dsp:txXfrm>
    </dsp:sp>
    <dsp:sp modelId="{CF29354A-EAD3-4B4F-8AD3-FF183294DB4C}">
      <dsp:nvSpPr>
        <dsp:cNvPr id="0" name=""/>
        <dsp:cNvSpPr/>
      </dsp:nvSpPr>
      <dsp:spPr>
        <a:xfrm rot="1345625">
          <a:off x="6976234" y="4600576"/>
          <a:ext cx="167256" cy="35683"/>
        </a:xfrm>
        <a:custGeom>
          <a:avLst/>
          <a:gdLst/>
          <a:ahLst/>
          <a:cxnLst/>
          <a:rect l="0" t="0" r="0" b="0"/>
          <a:pathLst>
            <a:path>
              <a:moveTo>
                <a:pt x="0" y="17841"/>
              </a:moveTo>
              <a:lnTo>
                <a:pt x="167256" y="17841"/>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55680" y="4614237"/>
        <a:ext cx="8362" cy="8362"/>
      </dsp:txXfrm>
    </dsp:sp>
    <dsp:sp modelId="{8F7D65A7-5BA0-4A47-B8CD-AAA9AA113E88}">
      <dsp:nvSpPr>
        <dsp:cNvPr id="0" name=""/>
        <dsp:cNvSpPr/>
      </dsp:nvSpPr>
      <dsp:spPr>
        <a:xfrm>
          <a:off x="6645836" y="4252824"/>
          <a:ext cx="4326963" cy="2175271"/>
        </a:xfrm>
        <a:prstGeom prst="ellipse">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bn-BD" sz="3800" kern="1200" dirty="0" smtClean="0"/>
            <a:t>বাট্টার হার নির্ধারণ </a:t>
          </a:r>
          <a:endParaRPr lang="en-US" sz="3800" kern="1200" dirty="0"/>
        </a:p>
      </dsp:txBody>
      <dsp:txXfrm>
        <a:off x="7279505" y="4571385"/>
        <a:ext cx="3059625" cy="1538149"/>
      </dsp:txXfrm>
    </dsp:sp>
    <dsp:sp modelId="{4F59971B-4E6F-483B-A9D6-EFE5285BB2AC}">
      <dsp:nvSpPr>
        <dsp:cNvPr id="0" name=""/>
        <dsp:cNvSpPr/>
      </dsp:nvSpPr>
      <dsp:spPr>
        <a:xfrm rot="9379980">
          <a:off x="3662914" y="4625752"/>
          <a:ext cx="124622" cy="35683"/>
        </a:xfrm>
        <a:custGeom>
          <a:avLst/>
          <a:gdLst/>
          <a:ahLst/>
          <a:cxnLst/>
          <a:rect l="0" t="0" r="0" b="0"/>
          <a:pathLst>
            <a:path>
              <a:moveTo>
                <a:pt x="0" y="17841"/>
              </a:moveTo>
              <a:lnTo>
                <a:pt x="124622" y="17841"/>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722110" y="4640479"/>
        <a:ext cx="6231" cy="6231"/>
      </dsp:txXfrm>
    </dsp:sp>
    <dsp:sp modelId="{17DE9FFD-F6AB-42C9-BDFA-135ADCE9E9CA}">
      <dsp:nvSpPr>
        <dsp:cNvPr id="0" name=""/>
        <dsp:cNvSpPr/>
      </dsp:nvSpPr>
      <dsp:spPr>
        <a:xfrm>
          <a:off x="207534" y="4249719"/>
          <a:ext cx="3869569" cy="2175271"/>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bn-BD" sz="3800" kern="1200" dirty="0" smtClean="0"/>
            <a:t>মূলধন বাজেটিং পদ্ধতি নির্বাচন ও প্রয়োগ </a:t>
          </a:r>
          <a:endParaRPr lang="en-US" sz="3800" kern="1200" dirty="0"/>
        </a:p>
      </dsp:txBody>
      <dsp:txXfrm>
        <a:off x="774219" y="4568280"/>
        <a:ext cx="2736199" cy="15381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EA1E1-CEFF-4D01-B301-710F1AEB93BF}">
      <dsp:nvSpPr>
        <dsp:cNvPr id="0" name=""/>
        <dsp:cNvSpPr/>
      </dsp:nvSpPr>
      <dsp:spPr>
        <a:xfrm>
          <a:off x="3156759" y="734281"/>
          <a:ext cx="4904940" cy="4904940"/>
        </a:xfrm>
        <a:prstGeom prst="blockArc">
          <a:avLst>
            <a:gd name="adj1" fmla="val 10800000"/>
            <a:gd name="adj2" fmla="val 16200000"/>
            <a:gd name="adj3" fmla="val 4638"/>
          </a:avLst>
        </a:prstGeom>
        <a:solidFill>
          <a:srgbClr val="00206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D0A5B09-45DF-4381-9C6E-7D6EDFE28F7E}">
      <dsp:nvSpPr>
        <dsp:cNvPr id="0" name=""/>
        <dsp:cNvSpPr/>
      </dsp:nvSpPr>
      <dsp:spPr>
        <a:xfrm>
          <a:off x="3156759" y="734281"/>
          <a:ext cx="4904940" cy="4904940"/>
        </a:xfrm>
        <a:prstGeom prst="blockArc">
          <a:avLst>
            <a:gd name="adj1" fmla="val 5400000"/>
            <a:gd name="adj2" fmla="val 10800000"/>
            <a:gd name="adj3" fmla="val 4638"/>
          </a:avLst>
        </a:prstGeom>
        <a:solidFill>
          <a:srgbClr val="00206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7529CAC-CE14-4282-8CF6-E5D3629AB95D}">
      <dsp:nvSpPr>
        <dsp:cNvPr id="0" name=""/>
        <dsp:cNvSpPr/>
      </dsp:nvSpPr>
      <dsp:spPr>
        <a:xfrm>
          <a:off x="3156759" y="734281"/>
          <a:ext cx="4904940" cy="4904940"/>
        </a:xfrm>
        <a:prstGeom prst="blockArc">
          <a:avLst>
            <a:gd name="adj1" fmla="val 0"/>
            <a:gd name="adj2" fmla="val 5400000"/>
            <a:gd name="adj3" fmla="val 4638"/>
          </a:avLst>
        </a:prstGeom>
        <a:solidFill>
          <a:srgbClr val="00206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8DDA297-4201-4A51-A441-72B121533F22}">
      <dsp:nvSpPr>
        <dsp:cNvPr id="0" name=""/>
        <dsp:cNvSpPr/>
      </dsp:nvSpPr>
      <dsp:spPr>
        <a:xfrm>
          <a:off x="3156759" y="734281"/>
          <a:ext cx="4904940" cy="4904940"/>
        </a:xfrm>
        <a:prstGeom prst="blockArc">
          <a:avLst>
            <a:gd name="adj1" fmla="val 16200000"/>
            <a:gd name="adj2" fmla="val 0"/>
            <a:gd name="adj3" fmla="val 4638"/>
          </a:avLst>
        </a:prstGeom>
        <a:solidFill>
          <a:srgbClr val="00206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12CD372-7D7E-4D63-AC0B-1F2E8C093BA6}">
      <dsp:nvSpPr>
        <dsp:cNvPr id="0" name=""/>
        <dsp:cNvSpPr/>
      </dsp:nvSpPr>
      <dsp:spPr>
        <a:xfrm>
          <a:off x="4480810" y="2058332"/>
          <a:ext cx="2256838" cy="2256838"/>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bn-BD" sz="3100" kern="1200" dirty="0">
              <a:latin typeface="NikoshBAN" panose="02000000000000000000" pitchFamily="2" charset="0"/>
              <a:cs typeface="NikoshBAN" panose="02000000000000000000" pitchFamily="2" charset="0"/>
            </a:rPr>
            <a:t>মূলধন বাজেটিং</a:t>
          </a:r>
          <a:r>
            <a:rPr lang="en-US" sz="3100" kern="1200" dirty="0">
              <a:latin typeface="NikoshBAN" panose="02000000000000000000" pitchFamily="2" charset="0"/>
              <a:cs typeface="NikoshBAN" panose="02000000000000000000" pitchFamily="2" charset="0"/>
            </a:rPr>
            <a:t> </a:t>
          </a:r>
          <a:r>
            <a:rPr lang="bn-BD" sz="3100" kern="1200" dirty="0">
              <a:latin typeface="NikoshBAN" panose="02000000000000000000" pitchFamily="2" charset="0"/>
              <a:cs typeface="NikoshBAN" panose="02000000000000000000" pitchFamily="2" charset="0"/>
            </a:rPr>
            <a:t>এর পদ্ধতি সমূহ </a:t>
          </a:r>
          <a:endParaRPr lang="en-US" sz="3100" kern="1200" dirty="0">
            <a:latin typeface="NikoshBAN" panose="02000000000000000000" pitchFamily="2" charset="0"/>
            <a:cs typeface="NikoshBAN" panose="02000000000000000000" pitchFamily="2" charset="0"/>
          </a:endParaRPr>
        </a:p>
      </dsp:txBody>
      <dsp:txXfrm>
        <a:off x="4811316" y="2388838"/>
        <a:ext cx="1595826" cy="1595826"/>
      </dsp:txXfrm>
    </dsp:sp>
    <dsp:sp modelId="{F98B74C1-906C-4E20-9F1C-0CD3C1D2D837}">
      <dsp:nvSpPr>
        <dsp:cNvPr id="0" name=""/>
        <dsp:cNvSpPr/>
      </dsp:nvSpPr>
      <dsp:spPr>
        <a:xfrm>
          <a:off x="4819336" y="1260"/>
          <a:ext cx="1579787" cy="1579787"/>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bn-BD" sz="2500" kern="1200" dirty="0">
              <a:latin typeface="NikoshBAN" panose="02000000000000000000" pitchFamily="2" charset="0"/>
              <a:cs typeface="NikoshBAN" panose="02000000000000000000" pitchFamily="2" charset="0"/>
            </a:rPr>
            <a:t>গড় মুনাফার হার</a:t>
          </a:r>
          <a:r>
            <a:rPr lang="en-US" sz="2500" kern="1200" dirty="0">
              <a:latin typeface="NikoshBAN" panose="02000000000000000000" pitchFamily="2" charset="0"/>
              <a:cs typeface="NikoshBAN" panose="02000000000000000000" pitchFamily="2" charset="0"/>
            </a:rPr>
            <a:t> </a:t>
          </a:r>
          <a:r>
            <a:rPr lang="bn-BD" sz="2500" kern="1200" dirty="0">
              <a:latin typeface="NikoshBAN" panose="02000000000000000000" pitchFamily="2" charset="0"/>
              <a:cs typeface="NikoshBAN" panose="02000000000000000000" pitchFamily="2" charset="0"/>
            </a:rPr>
            <a:t>পদ্ধতি</a:t>
          </a:r>
          <a:endParaRPr lang="en-US" sz="2500" kern="1200" dirty="0">
            <a:latin typeface="NikoshBAN" panose="02000000000000000000" pitchFamily="2" charset="0"/>
            <a:cs typeface="NikoshBAN" panose="02000000000000000000" pitchFamily="2" charset="0"/>
          </a:endParaRPr>
        </a:p>
      </dsp:txBody>
      <dsp:txXfrm>
        <a:off x="5050690" y="232614"/>
        <a:ext cx="1117079" cy="1117079"/>
      </dsp:txXfrm>
    </dsp:sp>
    <dsp:sp modelId="{5A0F898D-0CC2-4E58-B32B-8CC68C05DDDE}">
      <dsp:nvSpPr>
        <dsp:cNvPr id="0" name=""/>
        <dsp:cNvSpPr/>
      </dsp:nvSpPr>
      <dsp:spPr>
        <a:xfrm>
          <a:off x="7214934" y="2396858"/>
          <a:ext cx="1579787" cy="1579787"/>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bn-BD" sz="2500" kern="1200" dirty="0">
              <a:latin typeface="NikoshBAN" panose="02000000000000000000" pitchFamily="2" charset="0"/>
              <a:cs typeface="NikoshBAN" panose="02000000000000000000" pitchFamily="2" charset="0"/>
            </a:rPr>
            <a:t>পে–ব্যাক সময় পদ্ধতি</a:t>
          </a:r>
          <a:endParaRPr lang="en-US" sz="2500" kern="1200" dirty="0">
            <a:latin typeface="NikoshBAN" panose="02000000000000000000" pitchFamily="2" charset="0"/>
            <a:cs typeface="NikoshBAN" panose="02000000000000000000" pitchFamily="2" charset="0"/>
          </a:endParaRPr>
        </a:p>
      </dsp:txBody>
      <dsp:txXfrm>
        <a:off x="7446288" y="2628212"/>
        <a:ext cx="1117079" cy="1117079"/>
      </dsp:txXfrm>
    </dsp:sp>
    <dsp:sp modelId="{26B60F34-581D-4C02-B59A-EA692F18E2FC}">
      <dsp:nvSpPr>
        <dsp:cNvPr id="0" name=""/>
        <dsp:cNvSpPr/>
      </dsp:nvSpPr>
      <dsp:spPr>
        <a:xfrm>
          <a:off x="4819336" y="4792456"/>
          <a:ext cx="1579787" cy="1579787"/>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bn-BD" sz="2500" kern="1200" dirty="0">
              <a:latin typeface="NikoshBAN" panose="02000000000000000000" pitchFamily="2" charset="0"/>
              <a:cs typeface="NikoshBAN" panose="02000000000000000000" pitchFamily="2" charset="0"/>
            </a:rPr>
            <a:t>নিট বর্তমান মূল্য পদ্ধতি</a:t>
          </a:r>
          <a:endParaRPr lang="en-US" sz="2500" kern="1200" dirty="0">
            <a:latin typeface="NikoshBAN" panose="02000000000000000000" pitchFamily="2" charset="0"/>
            <a:cs typeface="NikoshBAN" panose="02000000000000000000" pitchFamily="2" charset="0"/>
          </a:endParaRPr>
        </a:p>
      </dsp:txBody>
      <dsp:txXfrm>
        <a:off x="5050690" y="5023810"/>
        <a:ext cx="1117079" cy="1117079"/>
      </dsp:txXfrm>
    </dsp:sp>
    <dsp:sp modelId="{34C50591-C164-475D-B245-A93B9BA4D94F}">
      <dsp:nvSpPr>
        <dsp:cNvPr id="0" name=""/>
        <dsp:cNvSpPr/>
      </dsp:nvSpPr>
      <dsp:spPr>
        <a:xfrm>
          <a:off x="2423738" y="2396858"/>
          <a:ext cx="1579787" cy="1579787"/>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bn-BD" sz="2500" kern="1200" dirty="0">
              <a:latin typeface="NikoshBAN" panose="02000000000000000000" pitchFamily="2" charset="0"/>
              <a:cs typeface="NikoshBAN" panose="02000000000000000000" pitchFamily="2" charset="0"/>
            </a:rPr>
            <a:t>অভ্যন্তরীণ মুনাফার হার</a:t>
          </a:r>
          <a:r>
            <a:rPr lang="en-US" sz="2500" kern="1200" dirty="0">
              <a:latin typeface="NikoshBAN" panose="02000000000000000000" pitchFamily="2" charset="0"/>
              <a:cs typeface="NikoshBAN" panose="02000000000000000000" pitchFamily="2" charset="0"/>
            </a:rPr>
            <a:t> </a:t>
          </a:r>
          <a:r>
            <a:rPr lang="bn-BD" sz="2500" kern="1200" dirty="0">
              <a:latin typeface="NikoshBAN" panose="02000000000000000000" pitchFamily="2" charset="0"/>
              <a:cs typeface="NikoshBAN" panose="02000000000000000000" pitchFamily="2" charset="0"/>
            </a:rPr>
            <a:t>পদ্ধতি</a:t>
          </a:r>
          <a:endParaRPr lang="en-US" sz="2500" kern="1200" dirty="0">
            <a:latin typeface="NikoshBAN" panose="02000000000000000000" pitchFamily="2" charset="0"/>
            <a:cs typeface="NikoshBAN" panose="02000000000000000000" pitchFamily="2" charset="0"/>
          </a:endParaRPr>
        </a:p>
      </dsp:txBody>
      <dsp:txXfrm>
        <a:off x="2655092" y="2628212"/>
        <a:ext cx="1117079" cy="1117079"/>
      </dsp:txXfrm>
    </dsp:sp>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C5AE1B-E508-43AC-AB85-D7189C326345}" type="datetimeFigureOut">
              <a:rPr lang="en-US" smtClean="0"/>
              <a:pPr/>
              <a:t>14-Nov-20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ABC9-8BF8-426E-94ED-C4D7D4E32FA9}" type="slidenum">
              <a:rPr lang="en-US" smtClean="0"/>
              <a:pPr/>
              <a:t>‹#›</a:t>
            </a:fld>
            <a:endParaRPr lang="en-US"/>
          </a:p>
        </p:txBody>
      </p:sp>
    </p:spTree>
    <p:extLst>
      <p:ext uri="{BB962C8B-B14F-4D97-AF65-F5344CB8AC3E}">
        <p14:creationId xmlns:p14="http://schemas.microsoft.com/office/powerpoint/2010/main" val="68085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C8D4C-2D35-44C6-B649-E4DD8072C848}" type="slidenum">
              <a:rPr lang="en-US" smtClean="0"/>
              <a:t>8</a:t>
            </a:fld>
            <a:endParaRPr lang="en-US"/>
          </a:p>
        </p:txBody>
      </p:sp>
    </p:spTree>
    <p:extLst>
      <p:ext uri="{BB962C8B-B14F-4D97-AF65-F5344CB8AC3E}">
        <p14:creationId xmlns:p14="http://schemas.microsoft.com/office/powerpoint/2010/main" val="405142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4227F9-0608-474A-9F8E-2C32CFF0CCEE}" type="datetimeFigureOut">
              <a:rPr lang="en-US" smtClean="0"/>
              <a:pPr/>
              <a:t>14-Nov-20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2DCD2-590B-4D63-8043-3D29297695BF}" type="slidenum">
              <a:rPr lang="en-US" smtClean="0"/>
              <a:pPr/>
              <a:t>‹#›</a:t>
            </a:fld>
            <a:endParaRPr lang="en-US"/>
          </a:p>
        </p:txBody>
      </p:sp>
    </p:spTree>
    <p:extLst>
      <p:ext uri="{BB962C8B-B14F-4D97-AF65-F5344CB8AC3E}">
        <p14:creationId xmlns:p14="http://schemas.microsoft.com/office/powerpoint/2010/main" val="93472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227F9-0608-474A-9F8E-2C32CFF0CCEE}" type="datetimeFigureOut">
              <a:rPr lang="en-US" smtClean="0"/>
              <a:pPr/>
              <a:t>14-Nov-20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2DCD2-590B-4D63-8043-3D29297695BF}" type="slidenum">
              <a:rPr lang="en-US" smtClean="0"/>
              <a:pPr/>
              <a:t>‹#›</a:t>
            </a:fld>
            <a:endParaRPr lang="en-US"/>
          </a:p>
        </p:txBody>
      </p:sp>
    </p:spTree>
    <p:extLst>
      <p:ext uri="{BB962C8B-B14F-4D97-AF65-F5344CB8AC3E}">
        <p14:creationId xmlns:p14="http://schemas.microsoft.com/office/powerpoint/2010/main" val="370899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227F9-0608-474A-9F8E-2C32CFF0CCEE}" type="datetimeFigureOut">
              <a:rPr lang="en-US" smtClean="0"/>
              <a:pPr/>
              <a:t>14-Nov-20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2DCD2-590B-4D63-8043-3D29297695BF}" type="slidenum">
              <a:rPr lang="en-US" smtClean="0"/>
              <a:pPr/>
              <a:t>‹#›</a:t>
            </a:fld>
            <a:endParaRPr lang="en-US"/>
          </a:p>
        </p:txBody>
      </p:sp>
    </p:spTree>
    <p:extLst>
      <p:ext uri="{BB962C8B-B14F-4D97-AF65-F5344CB8AC3E}">
        <p14:creationId xmlns:p14="http://schemas.microsoft.com/office/powerpoint/2010/main" val="104417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227F9-0608-474A-9F8E-2C32CFF0CCEE}" type="datetimeFigureOut">
              <a:rPr lang="en-US" smtClean="0"/>
              <a:pPr/>
              <a:t>14-Nov-20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2DCD2-590B-4D63-8043-3D29297695BF}" type="slidenum">
              <a:rPr lang="en-US" smtClean="0"/>
              <a:pPr/>
              <a:t>‹#›</a:t>
            </a:fld>
            <a:endParaRPr lang="en-US"/>
          </a:p>
        </p:txBody>
      </p:sp>
    </p:spTree>
    <p:extLst>
      <p:ext uri="{BB962C8B-B14F-4D97-AF65-F5344CB8AC3E}">
        <p14:creationId xmlns:p14="http://schemas.microsoft.com/office/powerpoint/2010/main" val="396933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227F9-0608-474A-9F8E-2C32CFF0CCEE}" type="datetimeFigureOut">
              <a:rPr lang="en-US" smtClean="0"/>
              <a:pPr/>
              <a:t>14-Nov-20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2DCD2-590B-4D63-8043-3D29297695BF}" type="slidenum">
              <a:rPr lang="en-US" smtClean="0"/>
              <a:pPr/>
              <a:t>‹#›</a:t>
            </a:fld>
            <a:endParaRPr lang="en-US"/>
          </a:p>
        </p:txBody>
      </p:sp>
    </p:spTree>
    <p:extLst>
      <p:ext uri="{BB962C8B-B14F-4D97-AF65-F5344CB8AC3E}">
        <p14:creationId xmlns:p14="http://schemas.microsoft.com/office/powerpoint/2010/main" val="424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4227F9-0608-474A-9F8E-2C32CFF0CCEE}" type="datetimeFigureOut">
              <a:rPr lang="en-US" smtClean="0"/>
              <a:pPr/>
              <a:t>14-Nov-20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2DCD2-590B-4D63-8043-3D29297695BF}" type="slidenum">
              <a:rPr lang="en-US" smtClean="0"/>
              <a:pPr/>
              <a:t>‹#›</a:t>
            </a:fld>
            <a:endParaRPr lang="en-US"/>
          </a:p>
        </p:txBody>
      </p:sp>
    </p:spTree>
    <p:extLst>
      <p:ext uri="{BB962C8B-B14F-4D97-AF65-F5344CB8AC3E}">
        <p14:creationId xmlns:p14="http://schemas.microsoft.com/office/powerpoint/2010/main" val="38264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4227F9-0608-474A-9F8E-2C32CFF0CCEE}" type="datetimeFigureOut">
              <a:rPr lang="en-US" smtClean="0"/>
              <a:pPr/>
              <a:t>14-Nov-20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82DCD2-590B-4D63-8043-3D29297695BF}" type="slidenum">
              <a:rPr lang="en-US" smtClean="0"/>
              <a:pPr/>
              <a:t>‹#›</a:t>
            </a:fld>
            <a:endParaRPr lang="en-US"/>
          </a:p>
        </p:txBody>
      </p:sp>
    </p:spTree>
    <p:extLst>
      <p:ext uri="{BB962C8B-B14F-4D97-AF65-F5344CB8AC3E}">
        <p14:creationId xmlns:p14="http://schemas.microsoft.com/office/powerpoint/2010/main" val="215521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4227F9-0608-474A-9F8E-2C32CFF0CCEE}" type="datetimeFigureOut">
              <a:rPr lang="en-US" smtClean="0"/>
              <a:pPr/>
              <a:t>14-Nov-20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2DCD2-590B-4D63-8043-3D29297695BF}" type="slidenum">
              <a:rPr lang="en-US" smtClean="0"/>
              <a:pPr/>
              <a:t>‹#›</a:t>
            </a:fld>
            <a:endParaRPr lang="en-US"/>
          </a:p>
        </p:txBody>
      </p:sp>
    </p:spTree>
    <p:extLst>
      <p:ext uri="{BB962C8B-B14F-4D97-AF65-F5344CB8AC3E}">
        <p14:creationId xmlns:p14="http://schemas.microsoft.com/office/powerpoint/2010/main" val="216114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227F9-0608-474A-9F8E-2C32CFF0CCEE}" type="datetimeFigureOut">
              <a:rPr lang="en-US" smtClean="0"/>
              <a:pPr/>
              <a:t>14-Nov-20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82DCD2-590B-4D63-8043-3D29297695BF}" type="slidenum">
              <a:rPr lang="en-US" smtClean="0"/>
              <a:pPr/>
              <a:t>‹#›</a:t>
            </a:fld>
            <a:endParaRPr lang="en-US"/>
          </a:p>
        </p:txBody>
      </p:sp>
    </p:spTree>
    <p:extLst>
      <p:ext uri="{BB962C8B-B14F-4D97-AF65-F5344CB8AC3E}">
        <p14:creationId xmlns:p14="http://schemas.microsoft.com/office/powerpoint/2010/main" val="121812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227F9-0608-474A-9F8E-2C32CFF0CCEE}" type="datetimeFigureOut">
              <a:rPr lang="en-US" smtClean="0"/>
              <a:pPr/>
              <a:t>14-Nov-20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2DCD2-590B-4D63-8043-3D29297695BF}" type="slidenum">
              <a:rPr lang="en-US" smtClean="0"/>
              <a:pPr/>
              <a:t>‹#›</a:t>
            </a:fld>
            <a:endParaRPr lang="en-US"/>
          </a:p>
        </p:txBody>
      </p:sp>
    </p:spTree>
    <p:extLst>
      <p:ext uri="{BB962C8B-B14F-4D97-AF65-F5344CB8AC3E}">
        <p14:creationId xmlns:p14="http://schemas.microsoft.com/office/powerpoint/2010/main" val="62821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227F9-0608-474A-9F8E-2C32CFF0CCEE}" type="datetimeFigureOut">
              <a:rPr lang="en-US" smtClean="0"/>
              <a:pPr/>
              <a:t>14-Nov-20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2DCD2-590B-4D63-8043-3D29297695BF}" type="slidenum">
              <a:rPr lang="en-US" smtClean="0"/>
              <a:pPr/>
              <a:t>‹#›</a:t>
            </a:fld>
            <a:endParaRPr lang="en-US"/>
          </a:p>
        </p:txBody>
      </p:sp>
    </p:spTree>
    <p:extLst>
      <p:ext uri="{BB962C8B-B14F-4D97-AF65-F5344CB8AC3E}">
        <p14:creationId xmlns:p14="http://schemas.microsoft.com/office/powerpoint/2010/main" val="196904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227F9-0608-474A-9F8E-2C32CFF0CCEE}" type="datetimeFigureOut">
              <a:rPr lang="en-US" smtClean="0"/>
              <a:pPr/>
              <a:t>14-Nov-20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2DCD2-590B-4D63-8043-3D29297695BF}" type="slidenum">
              <a:rPr lang="en-US" smtClean="0"/>
              <a:pPr/>
              <a:t>‹#›</a:t>
            </a:fld>
            <a:endParaRPr lang="en-US"/>
          </a:p>
        </p:txBody>
      </p:sp>
    </p:spTree>
    <p:extLst>
      <p:ext uri="{BB962C8B-B14F-4D97-AF65-F5344CB8AC3E}">
        <p14:creationId xmlns:p14="http://schemas.microsoft.com/office/powerpoint/2010/main" val="384545043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805111"/>
            <a:ext cx="2895600" cy="3215847"/>
          </a:xfrm>
          <a:prstGeom prst="rect">
            <a:avLst/>
          </a:prstGeom>
        </p:spPr>
      </p:pic>
      <p:sp>
        <p:nvSpPr>
          <p:cNvPr id="6" name="Rectangle 5"/>
          <p:cNvSpPr/>
          <p:nvPr/>
        </p:nvSpPr>
        <p:spPr>
          <a:xfrm>
            <a:off x="3352800" y="838200"/>
            <a:ext cx="5562600" cy="1966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err="1" smtClean="0">
                <a:solidFill>
                  <a:srgbClr val="00B050"/>
                </a:solidFill>
                <a:latin typeface="NikoshBAN" panose="02000000000000000000" pitchFamily="2" charset="0"/>
                <a:cs typeface="NikoshBAN" panose="02000000000000000000" pitchFamily="2" charset="0"/>
              </a:rPr>
              <a:t>স্বাগত</a:t>
            </a:r>
            <a:endParaRPr lang="en-US" sz="166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949159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C180E43-14D5-483F-9EAC-1AB008924F4C}"/>
                                            </p:graphicEl>
                                          </p:spTgt>
                                        </p:tgtEl>
                                        <p:attrNameLst>
                                          <p:attrName>style.visibility</p:attrName>
                                        </p:attrNameLst>
                                      </p:cBhvr>
                                      <p:to>
                                        <p:strVal val="visible"/>
                                      </p:to>
                                    </p:set>
                                    <p:animEffect transition="in" filter="fade">
                                      <p:cBhvr>
                                        <p:cTn id="7" dur="1000"/>
                                        <p:tgtEl>
                                          <p:spTgt spid="2">
                                            <p:graphicEl>
                                              <a:dgm id="{0C180E43-14D5-483F-9EAC-1AB008924F4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D646D572-2893-476B-BB96-8D846DD696D6}"/>
                                            </p:graphicEl>
                                          </p:spTgt>
                                        </p:tgtEl>
                                        <p:attrNameLst>
                                          <p:attrName>style.visibility</p:attrName>
                                        </p:attrNameLst>
                                      </p:cBhvr>
                                      <p:to>
                                        <p:strVal val="visible"/>
                                      </p:to>
                                    </p:set>
                                    <p:animEffect transition="in" filter="fade">
                                      <p:cBhvr>
                                        <p:cTn id="12" dur="1000"/>
                                        <p:tgtEl>
                                          <p:spTgt spid="2">
                                            <p:graphicEl>
                                              <a:dgm id="{D646D572-2893-476B-BB96-8D846DD696D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1FF8443A-0C13-41EE-9720-78E58F9C8680}"/>
                                            </p:graphicEl>
                                          </p:spTgt>
                                        </p:tgtEl>
                                        <p:attrNameLst>
                                          <p:attrName>style.visibility</p:attrName>
                                        </p:attrNameLst>
                                      </p:cBhvr>
                                      <p:to>
                                        <p:strVal val="visible"/>
                                      </p:to>
                                    </p:set>
                                    <p:animEffect transition="in" filter="fade">
                                      <p:cBhvr>
                                        <p:cTn id="15" dur="1000"/>
                                        <p:tgtEl>
                                          <p:spTgt spid="2">
                                            <p:graphicEl>
                                              <a:dgm id="{1FF8443A-0C13-41EE-9720-78E58F9C868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BD257FA5-8F7F-4F85-B775-5C33F197728C}"/>
                                            </p:graphicEl>
                                          </p:spTgt>
                                        </p:tgtEl>
                                        <p:attrNameLst>
                                          <p:attrName>style.visibility</p:attrName>
                                        </p:attrNameLst>
                                      </p:cBhvr>
                                      <p:to>
                                        <p:strVal val="visible"/>
                                      </p:to>
                                    </p:set>
                                    <p:animEffect transition="in" filter="fade">
                                      <p:cBhvr>
                                        <p:cTn id="20" dur="1000"/>
                                        <p:tgtEl>
                                          <p:spTgt spid="2">
                                            <p:graphicEl>
                                              <a:dgm id="{BD257FA5-8F7F-4F85-B775-5C33F197728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055FD37A-6454-4D46-B1B7-2D580324F567}"/>
                                            </p:graphicEl>
                                          </p:spTgt>
                                        </p:tgtEl>
                                        <p:attrNameLst>
                                          <p:attrName>style.visibility</p:attrName>
                                        </p:attrNameLst>
                                      </p:cBhvr>
                                      <p:to>
                                        <p:strVal val="visible"/>
                                      </p:to>
                                    </p:set>
                                    <p:animEffect transition="in" filter="fade">
                                      <p:cBhvr>
                                        <p:cTn id="23" dur="1000"/>
                                        <p:tgtEl>
                                          <p:spTgt spid="2">
                                            <p:graphicEl>
                                              <a:dgm id="{055FD37A-6454-4D46-B1B7-2D580324F56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D7CF6839-8411-4EDC-8F0E-DEC0FBA0F290}"/>
                                            </p:graphicEl>
                                          </p:spTgt>
                                        </p:tgtEl>
                                        <p:attrNameLst>
                                          <p:attrName>style.visibility</p:attrName>
                                        </p:attrNameLst>
                                      </p:cBhvr>
                                      <p:to>
                                        <p:strVal val="visible"/>
                                      </p:to>
                                    </p:set>
                                    <p:animEffect transition="in" filter="fade">
                                      <p:cBhvr>
                                        <p:cTn id="28" dur="1000"/>
                                        <p:tgtEl>
                                          <p:spTgt spid="2">
                                            <p:graphicEl>
                                              <a:dgm id="{D7CF6839-8411-4EDC-8F0E-DEC0FBA0F290}"/>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BEBCE17F-C8F0-4624-9948-E81E51D4FFBF}"/>
                                            </p:graphicEl>
                                          </p:spTgt>
                                        </p:tgtEl>
                                        <p:attrNameLst>
                                          <p:attrName>style.visibility</p:attrName>
                                        </p:attrNameLst>
                                      </p:cBhvr>
                                      <p:to>
                                        <p:strVal val="visible"/>
                                      </p:to>
                                    </p:set>
                                    <p:animEffect transition="in" filter="fade">
                                      <p:cBhvr>
                                        <p:cTn id="31" dur="1000"/>
                                        <p:tgtEl>
                                          <p:spTgt spid="2">
                                            <p:graphicEl>
                                              <a:dgm id="{BEBCE17F-C8F0-4624-9948-E81E51D4FFB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BECC9F06-0415-44C2-9BBB-823ADDDD91AE}"/>
                                            </p:graphicEl>
                                          </p:spTgt>
                                        </p:tgtEl>
                                        <p:attrNameLst>
                                          <p:attrName>style.visibility</p:attrName>
                                        </p:attrNameLst>
                                      </p:cBhvr>
                                      <p:to>
                                        <p:strVal val="visible"/>
                                      </p:to>
                                    </p:set>
                                    <p:animEffect transition="in" filter="fade">
                                      <p:cBhvr>
                                        <p:cTn id="36" dur="1000"/>
                                        <p:tgtEl>
                                          <p:spTgt spid="2">
                                            <p:graphicEl>
                                              <a:dgm id="{BECC9F06-0415-44C2-9BBB-823ADDDD91AE}"/>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F362DDC8-F3DE-4429-8476-7A95442AC266}"/>
                                            </p:graphicEl>
                                          </p:spTgt>
                                        </p:tgtEl>
                                        <p:attrNameLst>
                                          <p:attrName>style.visibility</p:attrName>
                                        </p:attrNameLst>
                                      </p:cBhvr>
                                      <p:to>
                                        <p:strVal val="visible"/>
                                      </p:to>
                                    </p:set>
                                    <p:animEffect transition="in" filter="fade">
                                      <p:cBhvr>
                                        <p:cTn id="39" dur="1000"/>
                                        <p:tgtEl>
                                          <p:spTgt spid="2">
                                            <p:graphicEl>
                                              <a:dgm id="{F362DDC8-F3DE-4429-8476-7A95442AC2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80274404"/>
              </p:ext>
            </p:extLst>
          </p:nvPr>
        </p:nvGraphicFramePr>
        <p:xfrm>
          <a:off x="1694329" y="188259"/>
          <a:ext cx="9897036" cy="6427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F7C8AC6D-A1CE-43D8-BA92-C664BD02291D}"/>
                                            </p:graphicEl>
                                          </p:spTgt>
                                        </p:tgtEl>
                                        <p:attrNameLst>
                                          <p:attrName>style.visibility</p:attrName>
                                        </p:attrNameLst>
                                      </p:cBhvr>
                                      <p:to>
                                        <p:strVal val="visible"/>
                                      </p:to>
                                    </p:set>
                                    <p:animEffect transition="in" filter="wipe(down)">
                                      <p:cBhvr>
                                        <p:cTn id="7" dur="500"/>
                                        <p:tgtEl>
                                          <p:spTgt spid="5">
                                            <p:graphicEl>
                                              <a:dgm id="{F7C8AC6D-A1CE-43D8-BA92-C664BD02291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D9B63C31-2DC8-4AAE-A164-B8E59D11EABF}"/>
                                            </p:graphicEl>
                                          </p:spTgt>
                                        </p:tgtEl>
                                        <p:attrNameLst>
                                          <p:attrName>style.visibility</p:attrName>
                                        </p:attrNameLst>
                                      </p:cBhvr>
                                      <p:to>
                                        <p:strVal val="visible"/>
                                      </p:to>
                                    </p:set>
                                    <p:animEffect transition="in" filter="wipe(down)">
                                      <p:cBhvr>
                                        <p:cTn id="10" dur="500"/>
                                        <p:tgtEl>
                                          <p:spTgt spid="5">
                                            <p:graphicEl>
                                              <a:dgm id="{D9B63C31-2DC8-4AAE-A164-B8E59D11EAB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graphicEl>
                                              <a:dgm id="{04D98B6D-929E-4925-8B72-347DF372D17F}"/>
                                            </p:graphicEl>
                                          </p:spTgt>
                                        </p:tgtEl>
                                        <p:attrNameLst>
                                          <p:attrName>style.visibility</p:attrName>
                                        </p:attrNameLst>
                                      </p:cBhvr>
                                      <p:to>
                                        <p:strVal val="visible"/>
                                      </p:to>
                                    </p:set>
                                    <p:animEffect transition="in" filter="wipe(down)">
                                      <p:cBhvr>
                                        <p:cTn id="15" dur="500"/>
                                        <p:tgtEl>
                                          <p:spTgt spid="5">
                                            <p:graphicEl>
                                              <a:dgm id="{04D98B6D-929E-4925-8B72-347DF372D17F}"/>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graphicEl>
                                              <a:dgm id="{CDB9EEE2-6174-418B-891B-0B268EF3EC2C}"/>
                                            </p:graphicEl>
                                          </p:spTgt>
                                        </p:tgtEl>
                                        <p:attrNameLst>
                                          <p:attrName>style.visibility</p:attrName>
                                        </p:attrNameLst>
                                      </p:cBhvr>
                                      <p:to>
                                        <p:strVal val="visible"/>
                                      </p:to>
                                    </p:set>
                                    <p:animEffect transition="in" filter="wipe(down)">
                                      <p:cBhvr>
                                        <p:cTn id="18" dur="500"/>
                                        <p:tgtEl>
                                          <p:spTgt spid="5">
                                            <p:graphicEl>
                                              <a:dgm id="{CDB9EEE2-6174-418B-891B-0B268EF3EC2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graphicEl>
                                              <a:dgm id="{326E0EAF-37F2-4007-87F9-CE9E7D6720DE}"/>
                                            </p:graphicEl>
                                          </p:spTgt>
                                        </p:tgtEl>
                                        <p:attrNameLst>
                                          <p:attrName>style.visibility</p:attrName>
                                        </p:attrNameLst>
                                      </p:cBhvr>
                                      <p:to>
                                        <p:strVal val="visible"/>
                                      </p:to>
                                    </p:set>
                                    <p:animEffect transition="in" filter="wipe(down)">
                                      <p:cBhvr>
                                        <p:cTn id="23" dur="500"/>
                                        <p:tgtEl>
                                          <p:spTgt spid="5">
                                            <p:graphicEl>
                                              <a:dgm id="{326E0EAF-37F2-4007-87F9-CE9E7D6720DE}"/>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graphicEl>
                                              <a:dgm id="{FEE4D5D7-295F-47FE-BABB-466DC7FB6E16}"/>
                                            </p:graphicEl>
                                          </p:spTgt>
                                        </p:tgtEl>
                                        <p:attrNameLst>
                                          <p:attrName>style.visibility</p:attrName>
                                        </p:attrNameLst>
                                      </p:cBhvr>
                                      <p:to>
                                        <p:strVal val="visible"/>
                                      </p:to>
                                    </p:set>
                                    <p:animEffect transition="in" filter="wipe(down)">
                                      <p:cBhvr>
                                        <p:cTn id="26" dur="500"/>
                                        <p:tgtEl>
                                          <p:spTgt spid="5">
                                            <p:graphicEl>
                                              <a:dgm id="{FEE4D5D7-295F-47FE-BABB-466DC7FB6E1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graphicEl>
                                              <a:dgm id="{73F1C21D-9628-4AE8-A852-EFAAF200602C}"/>
                                            </p:graphicEl>
                                          </p:spTgt>
                                        </p:tgtEl>
                                        <p:attrNameLst>
                                          <p:attrName>style.visibility</p:attrName>
                                        </p:attrNameLst>
                                      </p:cBhvr>
                                      <p:to>
                                        <p:strVal val="visible"/>
                                      </p:to>
                                    </p:set>
                                    <p:animEffect transition="in" filter="wipe(down)">
                                      <p:cBhvr>
                                        <p:cTn id="31" dur="500"/>
                                        <p:tgtEl>
                                          <p:spTgt spid="5">
                                            <p:graphicEl>
                                              <a:dgm id="{73F1C21D-9628-4AE8-A852-EFAAF200602C}"/>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graphicEl>
                                              <a:dgm id="{34DD4B80-80A2-44CF-BBDF-E5813AE3AAAF}"/>
                                            </p:graphicEl>
                                          </p:spTgt>
                                        </p:tgtEl>
                                        <p:attrNameLst>
                                          <p:attrName>style.visibility</p:attrName>
                                        </p:attrNameLst>
                                      </p:cBhvr>
                                      <p:to>
                                        <p:strVal val="visible"/>
                                      </p:to>
                                    </p:set>
                                    <p:animEffect transition="in" filter="wipe(down)">
                                      <p:cBhvr>
                                        <p:cTn id="34" dur="500"/>
                                        <p:tgtEl>
                                          <p:spTgt spid="5">
                                            <p:graphicEl>
                                              <a:dgm id="{34DD4B80-80A2-44CF-BBDF-E5813AE3AAA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
                                            <p:graphicEl>
                                              <a:dgm id="{AC29E8E8-7586-4A4B-8F48-B45EE3ABAAFE}"/>
                                            </p:graphicEl>
                                          </p:spTgt>
                                        </p:tgtEl>
                                        <p:attrNameLst>
                                          <p:attrName>style.visibility</p:attrName>
                                        </p:attrNameLst>
                                      </p:cBhvr>
                                      <p:to>
                                        <p:strVal val="visible"/>
                                      </p:to>
                                    </p:set>
                                    <p:animEffect transition="in" filter="wipe(down)">
                                      <p:cBhvr>
                                        <p:cTn id="39" dur="500"/>
                                        <p:tgtEl>
                                          <p:spTgt spid="5">
                                            <p:graphicEl>
                                              <a:dgm id="{AC29E8E8-7586-4A4B-8F48-B45EE3ABAAFE}"/>
                                            </p:graphic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
                                            <p:graphicEl>
                                              <a:dgm id="{921FF714-D420-4332-A675-A6939BC5FE1C}"/>
                                            </p:graphicEl>
                                          </p:spTgt>
                                        </p:tgtEl>
                                        <p:attrNameLst>
                                          <p:attrName>style.visibility</p:attrName>
                                        </p:attrNameLst>
                                      </p:cBhvr>
                                      <p:to>
                                        <p:strVal val="visible"/>
                                      </p:to>
                                    </p:set>
                                    <p:animEffect transition="in" filter="wipe(down)">
                                      <p:cBhvr>
                                        <p:cTn id="42" dur="500"/>
                                        <p:tgtEl>
                                          <p:spTgt spid="5">
                                            <p:graphicEl>
                                              <a:dgm id="{921FF714-D420-4332-A675-A6939BC5FE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61391228"/>
              </p:ext>
            </p:extLst>
          </p:nvPr>
        </p:nvGraphicFramePr>
        <p:xfrm>
          <a:off x="709684" y="259307"/>
          <a:ext cx="10972800" cy="6428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05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5CD34F26-5177-47CD-A7D7-64088A8914A2}"/>
                                            </p:graphicEl>
                                          </p:spTgt>
                                        </p:tgtEl>
                                        <p:attrNameLst>
                                          <p:attrName>style.visibility</p:attrName>
                                        </p:attrNameLst>
                                      </p:cBhvr>
                                      <p:to>
                                        <p:strVal val="visible"/>
                                      </p:to>
                                    </p:set>
                                    <p:anim calcmode="lin" valueType="num">
                                      <p:cBhvr additive="base">
                                        <p:cTn id="7" dur="500" fill="hold"/>
                                        <p:tgtEl>
                                          <p:spTgt spid="2">
                                            <p:graphicEl>
                                              <a:dgm id="{5CD34F26-5177-47CD-A7D7-64088A8914A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5CD34F26-5177-47CD-A7D7-64088A8914A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4031025E-4D8A-4737-AA45-AFD40C861FFE}"/>
                                            </p:graphicEl>
                                          </p:spTgt>
                                        </p:tgtEl>
                                        <p:attrNameLst>
                                          <p:attrName>style.visibility</p:attrName>
                                        </p:attrNameLst>
                                      </p:cBhvr>
                                      <p:to>
                                        <p:strVal val="visible"/>
                                      </p:to>
                                    </p:set>
                                    <p:anim calcmode="lin" valueType="num">
                                      <p:cBhvr additive="base">
                                        <p:cTn id="13" dur="500" fill="hold"/>
                                        <p:tgtEl>
                                          <p:spTgt spid="2">
                                            <p:graphicEl>
                                              <a:dgm id="{4031025E-4D8A-4737-AA45-AFD40C861FF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4031025E-4D8A-4737-AA45-AFD40C861FFE}"/>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5F094DB9-26EA-446E-AB76-C925FEEAB4B6}"/>
                                            </p:graphicEl>
                                          </p:spTgt>
                                        </p:tgtEl>
                                        <p:attrNameLst>
                                          <p:attrName>style.visibility</p:attrName>
                                        </p:attrNameLst>
                                      </p:cBhvr>
                                      <p:to>
                                        <p:strVal val="visible"/>
                                      </p:to>
                                    </p:set>
                                    <p:anim calcmode="lin" valueType="num">
                                      <p:cBhvr additive="base">
                                        <p:cTn id="17" dur="500" fill="hold"/>
                                        <p:tgtEl>
                                          <p:spTgt spid="2">
                                            <p:graphicEl>
                                              <a:dgm id="{5F094DB9-26EA-446E-AB76-C925FEEAB4B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5F094DB9-26EA-446E-AB76-C925FEEAB4B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CF29354A-EAD3-4B4F-8AD3-FF183294DB4C}"/>
                                            </p:graphicEl>
                                          </p:spTgt>
                                        </p:tgtEl>
                                        <p:attrNameLst>
                                          <p:attrName>style.visibility</p:attrName>
                                        </p:attrNameLst>
                                      </p:cBhvr>
                                      <p:to>
                                        <p:strVal val="visible"/>
                                      </p:to>
                                    </p:set>
                                    <p:anim calcmode="lin" valueType="num">
                                      <p:cBhvr additive="base">
                                        <p:cTn id="23" dur="500" fill="hold"/>
                                        <p:tgtEl>
                                          <p:spTgt spid="2">
                                            <p:graphicEl>
                                              <a:dgm id="{CF29354A-EAD3-4B4F-8AD3-FF183294DB4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CF29354A-EAD3-4B4F-8AD3-FF183294DB4C}"/>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8F7D65A7-5BA0-4A47-B8CD-AAA9AA113E88}"/>
                                            </p:graphicEl>
                                          </p:spTgt>
                                        </p:tgtEl>
                                        <p:attrNameLst>
                                          <p:attrName>style.visibility</p:attrName>
                                        </p:attrNameLst>
                                      </p:cBhvr>
                                      <p:to>
                                        <p:strVal val="visible"/>
                                      </p:to>
                                    </p:set>
                                    <p:anim calcmode="lin" valueType="num">
                                      <p:cBhvr additive="base">
                                        <p:cTn id="27" dur="500" fill="hold"/>
                                        <p:tgtEl>
                                          <p:spTgt spid="2">
                                            <p:graphicEl>
                                              <a:dgm id="{8F7D65A7-5BA0-4A47-B8CD-AAA9AA113E8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8F7D65A7-5BA0-4A47-B8CD-AAA9AA113E88}"/>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4F59971B-4E6F-483B-A9D6-EFE5285BB2AC}"/>
                                            </p:graphicEl>
                                          </p:spTgt>
                                        </p:tgtEl>
                                        <p:attrNameLst>
                                          <p:attrName>style.visibility</p:attrName>
                                        </p:attrNameLst>
                                      </p:cBhvr>
                                      <p:to>
                                        <p:strVal val="visible"/>
                                      </p:to>
                                    </p:set>
                                    <p:anim calcmode="lin" valueType="num">
                                      <p:cBhvr additive="base">
                                        <p:cTn id="33" dur="500" fill="hold"/>
                                        <p:tgtEl>
                                          <p:spTgt spid="2">
                                            <p:graphicEl>
                                              <a:dgm id="{4F59971B-4E6F-483B-A9D6-EFE5285BB2AC}"/>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4F59971B-4E6F-483B-A9D6-EFE5285BB2AC}"/>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17DE9FFD-F6AB-42C9-BDFA-135ADCE9E9CA}"/>
                                            </p:graphicEl>
                                          </p:spTgt>
                                        </p:tgtEl>
                                        <p:attrNameLst>
                                          <p:attrName>style.visibility</p:attrName>
                                        </p:attrNameLst>
                                      </p:cBhvr>
                                      <p:to>
                                        <p:strVal val="visible"/>
                                      </p:to>
                                    </p:set>
                                    <p:anim calcmode="lin" valueType="num">
                                      <p:cBhvr additive="base">
                                        <p:cTn id="37" dur="500" fill="hold"/>
                                        <p:tgtEl>
                                          <p:spTgt spid="2">
                                            <p:graphicEl>
                                              <a:dgm id="{17DE9FFD-F6AB-42C9-BDFA-135ADCE9E9C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17DE9FFD-F6AB-42C9-BDFA-135ADCE9E9C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92964482"/>
              </p:ext>
            </p:extLst>
          </p:nvPr>
        </p:nvGraphicFramePr>
        <p:xfrm>
          <a:off x="696036" y="245660"/>
          <a:ext cx="11218460" cy="637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1"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692568"/>
            <a:ext cx="11811000" cy="769441"/>
          </a:xfrm>
          <a:prstGeom prst="rect">
            <a:avLst/>
          </a:prstGeom>
          <a:noFill/>
        </p:spPr>
        <p:txBody>
          <a:bodyPr wrap="square" rtlCol="0">
            <a:spAutoFit/>
          </a:bodyPr>
          <a:lstStyle/>
          <a:p>
            <a:r>
              <a:rPr lang="bn-BD" sz="4400" dirty="0" smtClean="0">
                <a:latin typeface="NikoshBAN" pitchFamily="2" charset="0"/>
                <a:cs typeface="NikoshBAN" pitchFamily="2" charset="0"/>
              </a:rPr>
              <a:t>এ</a:t>
            </a:r>
            <a:r>
              <a:rPr lang="en-US" sz="4400" dirty="0" err="1" smtClean="0">
                <a:latin typeface="NikoshBAN" pitchFamily="2" charset="0"/>
                <a:cs typeface="NikoshBAN" pitchFamily="2" charset="0"/>
              </a:rPr>
              <a:t>সো</a:t>
            </a:r>
            <a:r>
              <a:rPr lang="bn-BD" sz="4400" dirty="0" smtClean="0">
                <a:latin typeface="NikoshBAN" pitchFamily="2" charset="0"/>
                <a:cs typeface="NikoshBAN" pitchFamily="2" charset="0"/>
              </a:rPr>
              <a:t> একটি সৃজনশীল প্রশ্নের মাধ্যমে শিখণফল গুলো অর্জন করি। </a:t>
            </a:r>
          </a:p>
        </p:txBody>
      </p:sp>
    </p:spTree>
    <p:extLst>
      <p:ext uri="{BB962C8B-B14F-4D97-AF65-F5344CB8AC3E}">
        <p14:creationId xmlns:p14="http://schemas.microsoft.com/office/powerpoint/2010/main" val="374410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251" y="248603"/>
            <a:ext cx="11713558" cy="33817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chemeClr val="tx1"/>
                </a:solidFill>
                <a:latin typeface="SutonnyMJ" pitchFamily="2" charset="0"/>
              </a:rPr>
              <a:t>iwe</a:t>
            </a:r>
            <a:r>
              <a:rPr lang="en-US" sz="3600" dirty="0">
                <a:solidFill>
                  <a:schemeClr val="tx1"/>
                </a:solidFill>
                <a:latin typeface="SutonnyMJ" pitchFamily="2" charset="0"/>
              </a:rPr>
              <a:t> </a:t>
            </a:r>
            <a:r>
              <a:rPr lang="en-US" sz="3600" dirty="0" smtClean="0">
                <a:solidFill>
                  <a:schemeClr val="tx1"/>
                </a:solidFill>
                <a:latin typeface="SutonnyMJ" pitchFamily="2" charset="0"/>
              </a:rPr>
              <a:t>†</a:t>
            </a:r>
            <a:r>
              <a:rPr lang="en-US" sz="3600" dirty="0" err="1" smtClean="0">
                <a:solidFill>
                  <a:schemeClr val="tx1"/>
                </a:solidFill>
                <a:latin typeface="SutonnyMJ" pitchFamily="2" charset="0"/>
              </a:rPr>
              <a:t>nqvi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Wªmvi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GKwU</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kvLv</a:t>
            </a:r>
            <a:r>
              <a:rPr lang="en-US" sz="3600" dirty="0">
                <a:solidFill>
                  <a:schemeClr val="tx1"/>
                </a:solidFill>
                <a:latin typeface="SutonnyMJ" pitchFamily="2" charset="0"/>
              </a:rPr>
              <a:t> </a:t>
            </a:r>
            <a:r>
              <a:rPr lang="en-US" sz="3600" dirty="0" smtClean="0">
                <a:solidFill>
                  <a:schemeClr val="tx1"/>
                </a:solidFill>
                <a:latin typeface="SutonnyMJ" pitchFamily="2" charset="0"/>
              </a:rPr>
              <a:t>†</a:t>
            </a:r>
            <a:r>
              <a:rPr lang="en-US" sz="3600" dirty="0" err="1" smtClean="0">
                <a:solidFill>
                  <a:schemeClr val="tx1"/>
                </a:solidFill>
                <a:latin typeface="SutonnyMJ" pitchFamily="2" charset="0"/>
              </a:rPr>
              <a:t>Lvjvi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Rb</a:t>
            </a:r>
            <a:r>
              <a:rPr lang="en-US" sz="3600" dirty="0" smtClean="0">
                <a:solidFill>
                  <a:schemeClr val="tx1"/>
                </a:solidFill>
                <a:latin typeface="SutonnyMJ" pitchFamily="2" charset="0"/>
              </a:rPr>
              <a:t>¨ 15,00,000 </a:t>
            </a:r>
            <a:r>
              <a:rPr lang="en-US" sz="3600" dirty="0" err="1" smtClean="0">
                <a:solidFill>
                  <a:schemeClr val="tx1"/>
                </a:solidFill>
                <a:latin typeface="SutonnyMJ" pitchFamily="2" charset="0"/>
              </a:rPr>
              <a:t>UvKv</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e¨q</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Kivi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wm×všÍ</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wb‡q‡Q</a:t>
            </a:r>
            <a:r>
              <a:rPr lang="en-US" sz="3600" dirty="0" smtClean="0">
                <a:solidFill>
                  <a:schemeClr val="tx1"/>
                </a:solidFill>
                <a:latin typeface="SutonnyMJ" pitchFamily="2" charset="0"/>
              </a:rPr>
              <a:t> | </a:t>
            </a:r>
            <a:r>
              <a:rPr lang="en-US" sz="3600" dirty="0" err="1" smtClean="0">
                <a:solidFill>
                  <a:schemeClr val="tx1"/>
                </a:solidFill>
                <a:latin typeface="SutonnyMJ" pitchFamily="2" charset="0"/>
              </a:rPr>
              <a:t>cÖ_g</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wZb</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eQ‡ii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cÖv°wjZ</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Avq</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h_v</a:t>
            </a:r>
            <a:r>
              <a:rPr lang="en-US" sz="3600" dirty="0" smtClean="0">
                <a:solidFill>
                  <a:schemeClr val="tx1"/>
                </a:solidFill>
                <a:latin typeface="SutonnyMJ" pitchFamily="2" charset="0"/>
              </a:rPr>
              <a:t>µ‡g 15,00,000 </a:t>
            </a:r>
            <a:r>
              <a:rPr lang="en-US" sz="3600" dirty="0" err="1" smtClean="0">
                <a:solidFill>
                  <a:schemeClr val="tx1"/>
                </a:solidFill>
                <a:latin typeface="SutonnyMJ" pitchFamily="2" charset="0"/>
              </a:rPr>
              <a:t>UvKv</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e¨q</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Kivi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wm×všÍ</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wb‡q‡Q</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cÖ_g</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wZb</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eQ‡ii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cÖv°wjZ</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Avq</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h_v</a:t>
            </a:r>
            <a:r>
              <a:rPr lang="en-US" sz="3600" dirty="0" smtClean="0">
                <a:solidFill>
                  <a:schemeClr val="tx1"/>
                </a:solidFill>
                <a:latin typeface="SutonnyMJ" pitchFamily="2" charset="0"/>
              </a:rPr>
              <a:t>µ‡g 5,00,000 UvKv,6,00,000 </a:t>
            </a:r>
            <a:r>
              <a:rPr lang="en-US" sz="3600" dirty="0" err="1" smtClean="0">
                <a:solidFill>
                  <a:schemeClr val="tx1"/>
                </a:solidFill>
                <a:latin typeface="SutonnyMJ" pitchFamily="2" charset="0"/>
              </a:rPr>
              <a:t>UvKv</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Ges</a:t>
            </a:r>
            <a:r>
              <a:rPr lang="en-US" sz="3600" dirty="0" smtClean="0">
                <a:solidFill>
                  <a:schemeClr val="tx1"/>
                </a:solidFill>
                <a:latin typeface="SutonnyMJ" pitchFamily="2" charset="0"/>
              </a:rPr>
              <a:t> 8,00,000 </a:t>
            </a:r>
            <a:r>
              <a:rPr lang="en-US" sz="3600" dirty="0" err="1" smtClean="0">
                <a:solidFill>
                  <a:schemeClr val="tx1"/>
                </a:solidFill>
                <a:latin typeface="SutonnyMJ" pitchFamily="2" charset="0"/>
              </a:rPr>
              <a:t>UvKv</a:t>
            </a:r>
            <a:r>
              <a:rPr lang="en-US" sz="3600" dirty="0" smtClean="0">
                <a:solidFill>
                  <a:schemeClr val="tx1"/>
                </a:solidFill>
                <a:latin typeface="SutonnyMJ" pitchFamily="2" charset="0"/>
              </a:rPr>
              <a:t> | </a:t>
            </a:r>
            <a:r>
              <a:rPr lang="en-US" sz="3600" dirty="0" err="1" smtClean="0">
                <a:solidFill>
                  <a:schemeClr val="tx1"/>
                </a:solidFill>
                <a:latin typeface="SutonnyMJ" pitchFamily="2" charset="0"/>
              </a:rPr>
              <a:t>Ab¨vb</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PjwZ</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LiP</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cÖwZ</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eQi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Av‡qi</a:t>
            </a:r>
            <a:r>
              <a:rPr lang="en-US" sz="3600" dirty="0" smtClean="0">
                <a:solidFill>
                  <a:schemeClr val="tx1"/>
                </a:solidFill>
                <a:latin typeface="SutonnyMJ" pitchFamily="2" charset="0"/>
              </a:rPr>
              <a:t> 35% </a:t>
            </a:r>
            <a:r>
              <a:rPr lang="en-US" sz="3600" dirty="0" err="1" smtClean="0">
                <a:solidFill>
                  <a:schemeClr val="tx1"/>
                </a:solidFill>
                <a:latin typeface="SutonnyMJ" pitchFamily="2" charset="0"/>
              </a:rPr>
              <a:t>Ges</a:t>
            </a:r>
            <a:r>
              <a:rPr lang="en-US" sz="3600" dirty="0" smtClean="0">
                <a:solidFill>
                  <a:schemeClr val="tx1"/>
                </a:solidFill>
                <a:latin typeface="SutonnyMJ" pitchFamily="2" charset="0"/>
              </a:rPr>
              <a:t> Ki 30% </a:t>
            </a:r>
            <a:r>
              <a:rPr lang="en-US" sz="3600" dirty="0" err="1" smtClean="0">
                <a:solidFill>
                  <a:schemeClr val="tx1"/>
                </a:solidFill>
                <a:latin typeface="SutonnyMJ" pitchFamily="2" charset="0"/>
              </a:rPr>
              <a:t>Abygvb</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Kiv</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n‡q‡Q</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Ges</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evwl©K</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AePq</a:t>
            </a:r>
            <a:r>
              <a:rPr lang="en-US" sz="3600" dirty="0" smtClean="0">
                <a:solidFill>
                  <a:schemeClr val="tx1"/>
                </a:solidFill>
                <a:latin typeface="SutonnyMJ" pitchFamily="2" charset="0"/>
              </a:rPr>
              <a:t> 1,00,000 </a:t>
            </a:r>
            <a:r>
              <a:rPr lang="en-US" sz="3600" dirty="0" err="1" smtClean="0">
                <a:solidFill>
                  <a:schemeClr val="tx1"/>
                </a:solidFill>
                <a:latin typeface="SutonnyMJ" pitchFamily="2" charset="0"/>
              </a:rPr>
              <a:t>UvKv</a:t>
            </a:r>
            <a:r>
              <a:rPr lang="en-US" sz="3600" dirty="0" smtClean="0">
                <a:solidFill>
                  <a:schemeClr val="tx1"/>
                </a:solidFill>
                <a:latin typeface="SutonnyMJ" pitchFamily="2" charset="0"/>
              </a:rPr>
              <a:t>|</a:t>
            </a:r>
            <a:endParaRPr lang="en-US" sz="3600" dirty="0">
              <a:solidFill>
                <a:schemeClr val="tx1"/>
              </a:solidFill>
              <a:latin typeface="SutonnyMJ" pitchFamily="2" charset="0"/>
            </a:endParaRPr>
          </a:p>
        </p:txBody>
      </p:sp>
      <p:sp>
        <p:nvSpPr>
          <p:cNvPr id="3" name="Rectangle 2"/>
          <p:cNvSpPr/>
          <p:nvPr/>
        </p:nvSpPr>
        <p:spPr>
          <a:xfrm>
            <a:off x="178192" y="3869140"/>
            <a:ext cx="8692854" cy="10508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iwe</a:t>
            </a:r>
            <a:r>
              <a:rPr lang="en-US" sz="3600" dirty="0">
                <a:solidFill>
                  <a:schemeClr val="tx1"/>
                </a:solidFill>
                <a:latin typeface="SutonnyMJ" pitchFamily="2" charset="0"/>
              </a:rPr>
              <a:t> </a:t>
            </a:r>
            <a:r>
              <a:rPr lang="en-US" sz="3600" dirty="0" smtClean="0">
                <a:solidFill>
                  <a:schemeClr val="tx1"/>
                </a:solidFill>
                <a:latin typeface="SutonnyMJ" pitchFamily="2" charset="0"/>
              </a:rPr>
              <a:t>†</a:t>
            </a:r>
            <a:r>
              <a:rPr lang="en-US" sz="3600" dirty="0" err="1" smtClean="0">
                <a:solidFill>
                  <a:schemeClr val="tx1"/>
                </a:solidFill>
                <a:latin typeface="SutonnyMJ" pitchFamily="2" charset="0"/>
              </a:rPr>
              <a:t>nqvi</a:t>
            </a:r>
            <a:r>
              <a:rPr lang="en-US" sz="3600" dirty="0">
                <a:solidFill>
                  <a:schemeClr val="tx1"/>
                </a:solidFill>
                <a:latin typeface="SutonnyMJ" pitchFamily="2" charset="0"/>
              </a:rPr>
              <a:t> </a:t>
            </a:r>
            <a:r>
              <a:rPr lang="en-US" sz="3600" dirty="0" smtClean="0">
                <a:solidFill>
                  <a:schemeClr val="tx1"/>
                </a:solidFill>
                <a:latin typeface="SutonnyMJ" pitchFamily="2" charset="0"/>
              </a:rPr>
              <a:t>†</a:t>
            </a:r>
            <a:r>
              <a:rPr lang="en-US" sz="3600" dirty="0" err="1" smtClean="0">
                <a:solidFill>
                  <a:schemeClr val="tx1"/>
                </a:solidFill>
                <a:latin typeface="SutonnyMJ" pitchFamily="2" charset="0"/>
              </a:rPr>
              <a:t>Wªmvi</a:t>
            </a:r>
            <a:r>
              <a:rPr lang="en-US" sz="3600" dirty="0" smtClean="0">
                <a:solidFill>
                  <a:schemeClr val="tx1"/>
                </a:solidFill>
                <a:latin typeface="SutonnyMJ" pitchFamily="2" charset="0"/>
              </a:rPr>
              <a:t> - </a:t>
            </a:r>
            <a:r>
              <a:rPr lang="en-US" sz="3600" dirty="0" err="1" smtClean="0">
                <a:solidFill>
                  <a:schemeClr val="tx1"/>
                </a:solidFill>
                <a:latin typeface="SutonnyMJ" pitchFamily="2" charset="0"/>
              </a:rPr>
              <a:t>Gi</a:t>
            </a:r>
            <a:r>
              <a:rPr lang="en-US" sz="3600" dirty="0" smtClean="0">
                <a:solidFill>
                  <a:schemeClr val="tx1"/>
                </a:solidFill>
                <a:latin typeface="SutonnyMJ" pitchFamily="2" charset="0"/>
              </a:rPr>
              <a:t> Mo </a:t>
            </a:r>
            <a:r>
              <a:rPr lang="en-US" sz="3600" dirty="0" err="1" smtClean="0">
                <a:solidFill>
                  <a:schemeClr val="tx1"/>
                </a:solidFill>
                <a:latin typeface="SutonnyMJ" pitchFamily="2" charset="0"/>
              </a:rPr>
              <a:t>gybvdvi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nvi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wbY©q</a:t>
            </a:r>
            <a:r>
              <a:rPr lang="en-US" sz="3600" dirty="0" smtClean="0">
                <a:solidFill>
                  <a:schemeClr val="tx1"/>
                </a:solidFill>
                <a:latin typeface="SutonnyMJ" pitchFamily="2" charset="0"/>
              </a:rPr>
              <a:t> Ki|</a:t>
            </a:r>
            <a:endParaRPr lang="en-US" sz="3600" dirty="0">
              <a:solidFill>
                <a:schemeClr val="tx1"/>
              </a:solidFill>
              <a:latin typeface="SutonnyMJ" pitchFamily="2" charset="0"/>
            </a:endParaRPr>
          </a:p>
        </p:txBody>
      </p:sp>
      <p:sp>
        <p:nvSpPr>
          <p:cNvPr id="4" name="Rectangle 3"/>
          <p:cNvSpPr/>
          <p:nvPr/>
        </p:nvSpPr>
        <p:spPr>
          <a:xfrm>
            <a:off x="178190" y="5308980"/>
            <a:ext cx="8692855" cy="10508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iwe</a:t>
            </a:r>
            <a:r>
              <a:rPr lang="en-US" sz="3600" dirty="0">
                <a:solidFill>
                  <a:schemeClr val="tx1"/>
                </a:solidFill>
                <a:latin typeface="SutonnyMJ" pitchFamily="2" charset="0"/>
              </a:rPr>
              <a:t> </a:t>
            </a:r>
            <a:r>
              <a:rPr lang="en-US" sz="3600" dirty="0" smtClean="0">
                <a:solidFill>
                  <a:schemeClr val="tx1"/>
                </a:solidFill>
                <a:latin typeface="SutonnyMJ" pitchFamily="2" charset="0"/>
              </a:rPr>
              <a:t>†</a:t>
            </a:r>
            <a:r>
              <a:rPr lang="en-US" sz="3600" dirty="0" err="1" smtClean="0">
                <a:solidFill>
                  <a:schemeClr val="tx1"/>
                </a:solidFill>
                <a:latin typeface="SutonnyMJ" pitchFamily="2" charset="0"/>
              </a:rPr>
              <a:t>nqvi</a:t>
            </a:r>
            <a:r>
              <a:rPr lang="en-US" sz="3600" dirty="0">
                <a:solidFill>
                  <a:schemeClr val="tx1"/>
                </a:solidFill>
                <a:latin typeface="SutonnyMJ" pitchFamily="2" charset="0"/>
              </a:rPr>
              <a:t> </a:t>
            </a:r>
            <a:r>
              <a:rPr lang="en-US" sz="3600" dirty="0" smtClean="0">
                <a:solidFill>
                  <a:schemeClr val="tx1"/>
                </a:solidFill>
                <a:latin typeface="SutonnyMJ" pitchFamily="2" charset="0"/>
              </a:rPr>
              <a:t>†</a:t>
            </a:r>
            <a:r>
              <a:rPr lang="en-US" sz="3600" dirty="0" err="1" smtClean="0">
                <a:solidFill>
                  <a:schemeClr val="tx1"/>
                </a:solidFill>
                <a:latin typeface="SutonnyMJ" pitchFamily="2" charset="0"/>
              </a:rPr>
              <a:t>Wªmvi</a:t>
            </a:r>
            <a:r>
              <a:rPr lang="en-US" sz="3600" dirty="0" smtClean="0">
                <a:solidFill>
                  <a:schemeClr val="tx1"/>
                </a:solidFill>
                <a:latin typeface="SutonnyMJ" pitchFamily="2" charset="0"/>
              </a:rPr>
              <a:t> - </a:t>
            </a:r>
            <a:r>
              <a:rPr lang="en-US" sz="3600" dirty="0" err="1" smtClean="0">
                <a:solidFill>
                  <a:schemeClr val="tx1"/>
                </a:solidFill>
                <a:latin typeface="SutonnyMJ" pitchFamily="2" charset="0"/>
              </a:rPr>
              <a:t>Gi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bM</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Av›Z</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cÖevn</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wbY©q</a:t>
            </a:r>
            <a:r>
              <a:rPr lang="en-US" sz="3600" dirty="0" smtClean="0">
                <a:solidFill>
                  <a:schemeClr val="tx1"/>
                </a:solidFill>
                <a:latin typeface="SutonnyMJ" pitchFamily="2" charset="0"/>
              </a:rPr>
              <a:t> Ki|</a:t>
            </a:r>
            <a:endParaRPr lang="en-US" sz="3600" dirty="0">
              <a:solidFill>
                <a:schemeClr val="tx1"/>
              </a:solidFill>
              <a:latin typeface="SutonnyMJ" pitchFamily="2" charset="0"/>
            </a:endParaRPr>
          </a:p>
        </p:txBody>
      </p:sp>
    </p:spTree>
    <p:extLst>
      <p:ext uri="{BB962C8B-B14F-4D97-AF65-F5344CB8AC3E}">
        <p14:creationId xmlns:p14="http://schemas.microsoft.com/office/powerpoint/2010/main" val="403352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138" y="156949"/>
            <a:ext cx="8692854" cy="10508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chemeClr val="tx1"/>
                </a:solidFill>
                <a:latin typeface="SutonnyMJ" pitchFamily="2" charset="0"/>
              </a:rPr>
              <a:t>iwe</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nqvi</a:t>
            </a:r>
            <a:r>
              <a:rPr lang="en-US" sz="3600" dirty="0">
                <a:solidFill>
                  <a:schemeClr val="tx1"/>
                </a:solidFill>
                <a:latin typeface="SutonnyMJ" pitchFamily="2" charset="0"/>
              </a:rPr>
              <a:t> </a:t>
            </a:r>
            <a:r>
              <a:rPr lang="en-US" sz="3600" dirty="0" smtClean="0">
                <a:solidFill>
                  <a:schemeClr val="tx1"/>
                </a:solidFill>
                <a:latin typeface="SutonnyMJ" pitchFamily="2" charset="0"/>
              </a:rPr>
              <a:t>†</a:t>
            </a:r>
            <a:r>
              <a:rPr lang="en-US" sz="3600" dirty="0" err="1" smtClean="0">
                <a:solidFill>
                  <a:schemeClr val="tx1"/>
                </a:solidFill>
                <a:latin typeface="SutonnyMJ" pitchFamily="2" charset="0"/>
              </a:rPr>
              <a:t>Wªmvi</a:t>
            </a:r>
            <a:r>
              <a:rPr lang="en-US" sz="3600" dirty="0" smtClean="0">
                <a:solidFill>
                  <a:schemeClr val="tx1"/>
                </a:solidFill>
                <a:latin typeface="SutonnyMJ" pitchFamily="2" charset="0"/>
              </a:rPr>
              <a:t> - </a:t>
            </a:r>
            <a:r>
              <a:rPr lang="en-US" sz="3600" dirty="0" err="1" smtClean="0">
                <a:solidFill>
                  <a:schemeClr val="tx1"/>
                </a:solidFill>
                <a:latin typeface="SutonnyMJ" pitchFamily="2" charset="0"/>
              </a:rPr>
              <a:t>Gi</a:t>
            </a:r>
            <a:r>
              <a:rPr lang="en-US" sz="3600" dirty="0" smtClean="0">
                <a:solidFill>
                  <a:schemeClr val="tx1"/>
                </a:solidFill>
                <a:latin typeface="SutonnyMJ" pitchFamily="2" charset="0"/>
              </a:rPr>
              <a:t> Mo </a:t>
            </a:r>
            <a:r>
              <a:rPr lang="en-US" sz="3600" dirty="0" err="1" smtClean="0">
                <a:solidFill>
                  <a:schemeClr val="tx1"/>
                </a:solidFill>
                <a:latin typeface="SutonnyMJ" pitchFamily="2" charset="0"/>
              </a:rPr>
              <a:t>gybvdvi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nvi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wbY©q</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Kiv</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n‡jv</a:t>
            </a:r>
            <a:r>
              <a:rPr lang="en-US" sz="3600" dirty="0" smtClean="0">
                <a:solidFill>
                  <a:schemeClr val="tx1"/>
                </a:solidFill>
                <a:latin typeface="SutonnyMJ" pitchFamily="2" charset="0"/>
              </a:rPr>
              <a:t>-</a:t>
            </a:r>
            <a:endParaRPr lang="en-US" sz="3600" dirty="0">
              <a:solidFill>
                <a:schemeClr val="tx1"/>
              </a:solidFill>
              <a:latin typeface="SutonnyMJ" pitchFamily="2" charset="0"/>
            </a:endParaRPr>
          </a:p>
        </p:txBody>
      </p:sp>
      <p:sp>
        <p:nvSpPr>
          <p:cNvPr id="5" name="Rectangle 4"/>
          <p:cNvSpPr/>
          <p:nvPr/>
        </p:nvSpPr>
        <p:spPr>
          <a:xfrm>
            <a:off x="4291559" y="1668875"/>
            <a:ext cx="2383038" cy="673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1g </a:t>
            </a:r>
            <a:r>
              <a:rPr lang="en-US" sz="3600" dirty="0" err="1" smtClean="0">
                <a:solidFill>
                  <a:schemeClr val="tx1"/>
                </a:solidFill>
                <a:latin typeface="SutonnyMJ" pitchFamily="2" charset="0"/>
              </a:rPr>
              <a:t>eQi</a:t>
            </a:r>
            <a:endParaRPr lang="en-US" sz="3600" dirty="0">
              <a:solidFill>
                <a:schemeClr val="tx1"/>
              </a:solidFill>
              <a:latin typeface="SutonnyMJ" pitchFamily="2" charset="0"/>
            </a:endParaRPr>
          </a:p>
        </p:txBody>
      </p:sp>
      <p:sp>
        <p:nvSpPr>
          <p:cNvPr id="6" name="Rectangle 5"/>
          <p:cNvSpPr/>
          <p:nvPr/>
        </p:nvSpPr>
        <p:spPr>
          <a:xfrm>
            <a:off x="9057635" y="1668875"/>
            <a:ext cx="2383038" cy="673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3q </a:t>
            </a:r>
            <a:r>
              <a:rPr lang="en-US" sz="3600" dirty="0" err="1">
                <a:solidFill>
                  <a:schemeClr val="tx1"/>
                </a:solidFill>
                <a:latin typeface="SutonnyMJ" pitchFamily="2" charset="0"/>
              </a:rPr>
              <a:t>eQi</a:t>
            </a:r>
            <a:endParaRPr lang="en-US" sz="3600" dirty="0">
              <a:solidFill>
                <a:schemeClr val="tx1"/>
              </a:solidFill>
              <a:latin typeface="SutonnyMJ" pitchFamily="2" charset="0"/>
            </a:endParaRPr>
          </a:p>
        </p:txBody>
      </p:sp>
      <p:sp>
        <p:nvSpPr>
          <p:cNvPr id="7" name="Rectangle 6"/>
          <p:cNvSpPr/>
          <p:nvPr/>
        </p:nvSpPr>
        <p:spPr>
          <a:xfrm>
            <a:off x="6674597" y="1668875"/>
            <a:ext cx="2383038" cy="673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2q </a:t>
            </a:r>
            <a:r>
              <a:rPr lang="en-US" sz="3600" dirty="0" err="1">
                <a:solidFill>
                  <a:schemeClr val="tx1"/>
                </a:solidFill>
                <a:latin typeface="SutonnyMJ" pitchFamily="2" charset="0"/>
              </a:rPr>
              <a:t>eQi</a:t>
            </a:r>
            <a:endParaRPr lang="en-US" sz="3600" dirty="0">
              <a:solidFill>
                <a:schemeClr val="tx1"/>
              </a:solidFill>
              <a:latin typeface="SutonnyMJ" pitchFamily="2" charset="0"/>
            </a:endParaRPr>
          </a:p>
        </p:txBody>
      </p:sp>
      <p:sp>
        <p:nvSpPr>
          <p:cNvPr id="8" name="Rectangle 7"/>
          <p:cNvSpPr/>
          <p:nvPr/>
        </p:nvSpPr>
        <p:spPr>
          <a:xfrm>
            <a:off x="153170" y="2609590"/>
            <a:ext cx="3982101"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chemeClr val="tx1"/>
                </a:solidFill>
                <a:latin typeface="SutonnyMJ" pitchFamily="2" charset="0"/>
              </a:rPr>
              <a:t>weµq</a:t>
            </a:r>
            <a:endParaRPr lang="en-US" sz="3600" dirty="0">
              <a:solidFill>
                <a:schemeClr val="tx1"/>
              </a:solidFill>
              <a:latin typeface="SutonnyMJ" pitchFamily="2" charset="0"/>
            </a:endParaRPr>
          </a:p>
        </p:txBody>
      </p:sp>
      <p:sp>
        <p:nvSpPr>
          <p:cNvPr id="10" name="Rectangle 9"/>
          <p:cNvSpPr/>
          <p:nvPr/>
        </p:nvSpPr>
        <p:spPr>
          <a:xfrm>
            <a:off x="4291559" y="2525377"/>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5,00,000</a:t>
            </a:r>
            <a:endParaRPr lang="en-US" sz="3600" dirty="0">
              <a:solidFill>
                <a:schemeClr val="tx1"/>
              </a:solidFill>
              <a:latin typeface="SutonnyMJ" pitchFamily="2" charset="0"/>
            </a:endParaRPr>
          </a:p>
        </p:txBody>
      </p:sp>
      <p:sp>
        <p:nvSpPr>
          <p:cNvPr id="11" name="Rectangle 10"/>
          <p:cNvSpPr/>
          <p:nvPr/>
        </p:nvSpPr>
        <p:spPr>
          <a:xfrm>
            <a:off x="6674597" y="2519339"/>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SutonnyMJ" pitchFamily="2" charset="0"/>
              </a:rPr>
              <a:t>6</a:t>
            </a:r>
            <a:r>
              <a:rPr lang="en-US" sz="3600" dirty="0" smtClean="0">
                <a:solidFill>
                  <a:schemeClr val="tx1"/>
                </a:solidFill>
                <a:latin typeface="SutonnyMJ" pitchFamily="2" charset="0"/>
              </a:rPr>
              <a:t>,00,000</a:t>
            </a:r>
            <a:endParaRPr lang="en-US" sz="3600" dirty="0">
              <a:solidFill>
                <a:schemeClr val="tx1"/>
              </a:solidFill>
              <a:latin typeface="SutonnyMJ" pitchFamily="2" charset="0"/>
            </a:endParaRPr>
          </a:p>
        </p:txBody>
      </p:sp>
      <p:sp>
        <p:nvSpPr>
          <p:cNvPr id="12" name="Rectangle 11"/>
          <p:cNvSpPr/>
          <p:nvPr/>
        </p:nvSpPr>
        <p:spPr>
          <a:xfrm>
            <a:off x="9057635" y="2519339"/>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SutonnyMJ" pitchFamily="2" charset="0"/>
              </a:rPr>
              <a:t>8</a:t>
            </a:r>
            <a:r>
              <a:rPr lang="en-US" sz="3600" dirty="0" smtClean="0">
                <a:solidFill>
                  <a:schemeClr val="tx1"/>
                </a:solidFill>
                <a:latin typeface="SutonnyMJ" pitchFamily="2" charset="0"/>
              </a:rPr>
              <a:t>,00,000</a:t>
            </a:r>
            <a:endParaRPr lang="en-US" sz="3600" dirty="0">
              <a:solidFill>
                <a:schemeClr val="tx1"/>
              </a:solidFill>
              <a:latin typeface="SutonnyMJ" pitchFamily="2" charset="0"/>
            </a:endParaRPr>
          </a:p>
        </p:txBody>
      </p:sp>
      <p:sp>
        <p:nvSpPr>
          <p:cNvPr id="13" name="Rectangle 12"/>
          <p:cNvSpPr/>
          <p:nvPr/>
        </p:nvSpPr>
        <p:spPr>
          <a:xfrm>
            <a:off x="153170" y="3202319"/>
            <a:ext cx="3982101"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PjwZ</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LiP</a:t>
            </a:r>
            <a:endParaRPr lang="en-US" sz="3600" dirty="0">
              <a:solidFill>
                <a:schemeClr val="tx1"/>
              </a:solidFill>
              <a:latin typeface="SutonnyMJ" pitchFamily="2" charset="0"/>
            </a:endParaRPr>
          </a:p>
        </p:txBody>
      </p:sp>
      <p:sp>
        <p:nvSpPr>
          <p:cNvPr id="14" name="Rectangle 13"/>
          <p:cNvSpPr/>
          <p:nvPr/>
        </p:nvSpPr>
        <p:spPr>
          <a:xfrm>
            <a:off x="4291559" y="3187853"/>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1,75,000</a:t>
            </a:r>
            <a:endParaRPr lang="en-US" sz="3600" dirty="0">
              <a:solidFill>
                <a:schemeClr val="tx1"/>
              </a:solidFill>
              <a:latin typeface="SutonnyMJ" pitchFamily="2" charset="0"/>
            </a:endParaRPr>
          </a:p>
        </p:txBody>
      </p:sp>
      <p:sp>
        <p:nvSpPr>
          <p:cNvPr id="15" name="Rectangle 14"/>
          <p:cNvSpPr/>
          <p:nvPr/>
        </p:nvSpPr>
        <p:spPr>
          <a:xfrm>
            <a:off x="6674597" y="3181815"/>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2,10,000</a:t>
            </a:r>
            <a:endParaRPr lang="en-US" sz="3600" dirty="0">
              <a:solidFill>
                <a:schemeClr val="tx1"/>
              </a:solidFill>
              <a:latin typeface="SutonnyMJ" pitchFamily="2" charset="0"/>
            </a:endParaRPr>
          </a:p>
        </p:txBody>
      </p:sp>
      <p:sp>
        <p:nvSpPr>
          <p:cNvPr id="16" name="Rectangle 15"/>
          <p:cNvSpPr/>
          <p:nvPr/>
        </p:nvSpPr>
        <p:spPr>
          <a:xfrm>
            <a:off x="9057635" y="3181815"/>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2,80,000</a:t>
            </a:r>
            <a:endParaRPr lang="en-US" sz="3600" dirty="0">
              <a:solidFill>
                <a:schemeClr val="tx1"/>
              </a:solidFill>
              <a:latin typeface="SutonnyMJ" pitchFamily="2" charset="0"/>
            </a:endParaRPr>
          </a:p>
        </p:txBody>
      </p:sp>
      <p:sp>
        <p:nvSpPr>
          <p:cNvPr id="17" name="Rectangle 16"/>
          <p:cNvSpPr/>
          <p:nvPr/>
        </p:nvSpPr>
        <p:spPr>
          <a:xfrm>
            <a:off x="164890" y="3833024"/>
            <a:ext cx="3982101"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AePq</a:t>
            </a:r>
            <a:endParaRPr lang="en-US" sz="3600" dirty="0">
              <a:solidFill>
                <a:schemeClr val="tx1"/>
              </a:solidFill>
              <a:latin typeface="SutonnyMJ" pitchFamily="2" charset="0"/>
            </a:endParaRPr>
          </a:p>
        </p:txBody>
      </p:sp>
      <p:sp>
        <p:nvSpPr>
          <p:cNvPr id="18" name="Rectangle 17"/>
          <p:cNvSpPr/>
          <p:nvPr/>
        </p:nvSpPr>
        <p:spPr>
          <a:xfrm>
            <a:off x="4289211" y="3850329"/>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1,00,000</a:t>
            </a:r>
            <a:endParaRPr lang="en-US" sz="3600" dirty="0">
              <a:solidFill>
                <a:schemeClr val="tx1"/>
              </a:solidFill>
              <a:latin typeface="SutonnyMJ" pitchFamily="2" charset="0"/>
            </a:endParaRPr>
          </a:p>
        </p:txBody>
      </p:sp>
      <p:sp>
        <p:nvSpPr>
          <p:cNvPr id="19" name="Rectangle 18"/>
          <p:cNvSpPr/>
          <p:nvPr/>
        </p:nvSpPr>
        <p:spPr>
          <a:xfrm>
            <a:off x="6742589" y="3854720"/>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1,00,000</a:t>
            </a:r>
            <a:endParaRPr lang="en-US" sz="3600" dirty="0">
              <a:solidFill>
                <a:schemeClr val="tx1"/>
              </a:solidFill>
              <a:latin typeface="SutonnyMJ" pitchFamily="2" charset="0"/>
            </a:endParaRPr>
          </a:p>
        </p:txBody>
      </p:sp>
      <p:sp>
        <p:nvSpPr>
          <p:cNvPr id="20" name="Rectangle 19"/>
          <p:cNvSpPr/>
          <p:nvPr/>
        </p:nvSpPr>
        <p:spPr>
          <a:xfrm>
            <a:off x="9210035" y="3854721"/>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1,00,000</a:t>
            </a:r>
            <a:endParaRPr lang="en-US" sz="3600" dirty="0">
              <a:solidFill>
                <a:schemeClr val="tx1"/>
              </a:solidFill>
              <a:latin typeface="SutonnyMJ" pitchFamily="2" charset="0"/>
            </a:endParaRPr>
          </a:p>
        </p:txBody>
      </p:sp>
      <p:cxnSp>
        <p:nvCxnSpPr>
          <p:cNvPr id="22" name="Straight Connector 21"/>
          <p:cNvCxnSpPr/>
          <p:nvPr/>
        </p:nvCxnSpPr>
        <p:spPr>
          <a:xfrm flipV="1">
            <a:off x="3967089" y="4571998"/>
            <a:ext cx="8004517" cy="422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35230" y="4796502"/>
            <a:ext cx="3982101"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chemeClr val="tx1"/>
                </a:solidFill>
                <a:latin typeface="SutonnyMJ" pitchFamily="2" charset="0"/>
              </a:rPr>
              <a:t>Kic~e</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gybvdv</a:t>
            </a:r>
            <a:endParaRPr lang="en-US" sz="3600" dirty="0">
              <a:solidFill>
                <a:schemeClr val="tx1"/>
              </a:solidFill>
              <a:latin typeface="SutonnyMJ" pitchFamily="2" charset="0"/>
            </a:endParaRPr>
          </a:p>
        </p:txBody>
      </p:sp>
      <p:sp>
        <p:nvSpPr>
          <p:cNvPr id="24" name="Rectangle 23"/>
          <p:cNvSpPr/>
          <p:nvPr/>
        </p:nvSpPr>
        <p:spPr>
          <a:xfrm>
            <a:off x="4359551" y="4813807"/>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2,25,000</a:t>
            </a:r>
            <a:endParaRPr lang="en-US" sz="3600" dirty="0">
              <a:solidFill>
                <a:schemeClr val="tx1"/>
              </a:solidFill>
              <a:latin typeface="SutonnyMJ" pitchFamily="2" charset="0"/>
            </a:endParaRPr>
          </a:p>
        </p:txBody>
      </p:sp>
      <p:sp>
        <p:nvSpPr>
          <p:cNvPr id="25" name="Rectangle 24"/>
          <p:cNvSpPr/>
          <p:nvPr/>
        </p:nvSpPr>
        <p:spPr>
          <a:xfrm>
            <a:off x="6812929" y="4818198"/>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2,90,000</a:t>
            </a:r>
            <a:endParaRPr lang="en-US" sz="3600" dirty="0">
              <a:solidFill>
                <a:schemeClr val="tx1"/>
              </a:solidFill>
              <a:latin typeface="SutonnyMJ" pitchFamily="2" charset="0"/>
            </a:endParaRPr>
          </a:p>
        </p:txBody>
      </p:sp>
      <p:sp>
        <p:nvSpPr>
          <p:cNvPr id="26" name="Rectangle 25"/>
          <p:cNvSpPr/>
          <p:nvPr/>
        </p:nvSpPr>
        <p:spPr>
          <a:xfrm>
            <a:off x="9280375" y="4818199"/>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4,20,000</a:t>
            </a:r>
            <a:endParaRPr lang="en-US" sz="3600" dirty="0">
              <a:solidFill>
                <a:schemeClr val="tx1"/>
              </a:solidFill>
              <a:latin typeface="SutonnyMJ" pitchFamily="2" charset="0"/>
            </a:endParaRPr>
          </a:p>
        </p:txBody>
      </p:sp>
      <p:sp>
        <p:nvSpPr>
          <p:cNvPr id="27" name="Rectangle 26"/>
          <p:cNvSpPr/>
          <p:nvPr/>
        </p:nvSpPr>
        <p:spPr>
          <a:xfrm>
            <a:off x="249298" y="5410456"/>
            <a:ext cx="3982101"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 Ki 30% </a:t>
            </a:r>
            <a:endParaRPr lang="en-US" sz="3600" dirty="0">
              <a:solidFill>
                <a:schemeClr val="tx1"/>
              </a:solidFill>
              <a:latin typeface="SutonnyMJ" pitchFamily="2" charset="0"/>
            </a:endParaRPr>
          </a:p>
        </p:txBody>
      </p:sp>
      <p:sp>
        <p:nvSpPr>
          <p:cNvPr id="28" name="Rectangle 27"/>
          <p:cNvSpPr/>
          <p:nvPr/>
        </p:nvSpPr>
        <p:spPr>
          <a:xfrm>
            <a:off x="4373619" y="5427761"/>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67,500</a:t>
            </a:r>
            <a:endParaRPr lang="en-US" sz="3600" dirty="0">
              <a:solidFill>
                <a:schemeClr val="tx1"/>
              </a:solidFill>
              <a:latin typeface="SutonnyMJ" pitchFamily="2" charset="0"/>
            </a:endParaRPr>
          </a:p>
        </p:txBody>
      </p:sp>
      <p:sp>
        <p:nvSpPr>
          <p:cNvPr id="29" name="Rectangle 28"/>
          <p:cNvSpPr/>
          <p:nvPr/>
        </p:nvSpPr>
        <p:spPr>
          <a:xfrm>
            <a:off x="6826997" y="5432152"/>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87,000</a:t>
            </a:r>
            <a:endParaRPr lang="en-US" sz="3600" dirty="0">
              <a:solidFill>
                <a:schemeClr val="tx1"/>
              </a:solidFill>
              <a:latin typeface="SutonnyMJ" pitchFamily="2" charset="0"/>
            </a:endParaRPr>
          </a:p>
        </p:txBody>
      </p:sp>
      <p:sp>
        <p:nvSpPr>
          <p:cNvPr id="30" name="Rectangle 29"/>
          <p:cNvSpPr/>
          <p:nvPr/>
        </p:nvSpPr>
        <p:spPr>
          <a:xfrm>
            <a:off x="9294443" y="5432153"/>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1,26,000</a:t>
            </a:r>
            <a:endParaRPr lang="en-US" sz="3600" dirty="0">
              <a:solidFill>
                <a:schemeClr val="tx1"/>
              </a:solidFill>
              <a:latin typeface="SutonnyMJ" pitchFamily="2" charset="0"/>
            </a:endParaRPr>
          </a:p>
        </p:txBody>
      </p:sp>
      <p:cxnSp>
        <p:nvCxnSpPr>
          <p:cNvPr id="31" name="Straight Connector 30"/>
          <p:cNvCxnSpPr/>
          <p:nvPr/>
        </p:nvCxnSpPr>
        <p:spPr>
          <a:xfrm flipV="1">
            <a:off x="4035081" y="5948281"/>
            <a:ext cx="8004517" cy="422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9298" y="6199107"/>
            <a:ext cx="3982101"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Ki </a:t>
            </a:r>
            <a:r>
              <a:rPr lang="en-US" sz="3600" dirty="0" err="1" smtClean="0">
                <a:solidFill>
                  <a:schemeClr val="tx1"/>
                </a:solidFill>
                <a:latin typeface="SutonnyMJ" pitchFamily="2" charset="0"/>
              </a:rPr>
              <a:t>cieZx</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gybvdv</a:t>
            </a:r>
            <a:r>
              <a:rPr lang="en-US" sz="3600" dirty="0" smtClean="0">
                <a:solidFill>
                  <a:schemeClr val="tx1"/>
                </a:solidFill>
                <a:latin typeface="SutonnyMJ" pitchFamily="2" charset="0"/>
              </a:rPr>
              <a:t> </a:t>
            </a:r>
            <a:endParaRPr lang="en-US" sz="3600" dirty="0">
              <a:solidFill>
                <a:schemeClr val="tx1"/>
              </a:solidFill>
              <a:latin typeface="SutonnyMJ" pitchFamily="2" charset="0"/>
            </a:endParaRPr>
          </a:p>
        </p:txBody>
      </p:sp>
      <p:sp>
        <p:nvSpPr>
          <p:cNvPr id="33" name="Rectangle 32"/>
          <p:cNvSpPr/>
          <p:nvPr/>
        </p:nvSpPr>
        <p:spPr>
          <a:xfrm>
            <a:off x="4373619" y="6216412"/>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1,57,500</a:t>
            </a:r>
            <a:endParaRPr lang="en-US" sz="3600" dirty="0">
              <a:solidFill>
                <a:schemeClr val="tx1"/>
              </a:solidFill>
              <a:latin typeface="SutonnyMJ" pitchFamily="2" charset="0"/>
            </a:endParaRPr>
          </a:p>
        </p:txBody>
      </p:sp>
      <p:sp>
        <p:nvSpPr>
          <p:cNvPr id="34" name="Rectangle 33"/>
          <p:cNvSpPr/>
          <p:nvPr/>
        </p:nvSpPr>
        <p:spPr>
          <a:xfrm>
            <a:off x="6826997" y="6220803"/>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2,03,000</a:t>
            </a:r>
            <a:endParaRPr lang="en-US" sz="3600" dirty="0">
              <a:solidFill>
                <a:schemeClr val="tx1"/>
              </a:solidFill>
              <a:latin typeface="SutonnyMJ" pitchFamily="2" charset="0"/>
            </a:endParaRPr>
          </a:p>
        </p:txBody>
      </p:sp>
      <p:sp>
        <p:nvSpPr>
          <p:cNvPr id="35" name="Rectangle 34"/>
          <p:cNvSpPr/>
          <p:nvPr/>
        </p:nvSpPr>
        <p:spPr>
          <a:xfrm>
            <a:off x="9294443" y="6220804"/>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2,94,000</a:t>
            </a:r>
            <a:endParaRPr lang="en-US" sz="3600" dirty="0">
              <a:solidFill>
                <a:schemeClr val="tx1"/>
              </a:solidFill>
              <a:latin typeface="SutonnyMJ" pitchFamily="2" charset="0"/>
            </a:endParaRPr>
          </a:p>
        </p:txBody>
      </p:sp>
    </p:spTree>
    <p:extLst>
      <p:ext uri="{BB962C8B-B14F-4D97-AF65-F5344CB8AC3E}">
        <p14:creationId xmlns:p14="http://schemas.microsoft.com/office/powerpoint/2010/main" val="42562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 fill="hold"/>
                                        <p:tgtEl>
                                          <p:spTgt spid="29"/>
                                        </p:tgtEl>
                                        <p:attrNameLst>
                                          <p:attrName>ppt_x</p:attrName>
                                        </p:attrNameLst>
                                      </p:cBhvr>
                                      <p:tavLst>
                                        <p:tav tm="0">
                                          <p:val>
                                            <p:strVal val="#ppt_x"/>
                                          </p:val>
                                        </p:tav>
                                        <p:tav tm="100000">
                                          <p:val>
                                            <p:strVal val="#ppt_x"/>
                                          </p:val>
                                        </p:tav>
                                      </p:tavLst>
                                    </p:anim>
                                    <p:anim calcmode="lin" valueType="num">
                                      <p:cBhvr additive="base">
                                        <p:cTn id="108" dur="500" fill="hold"/>
                                        <p:tgtEl>
                                          <p:spTgt spid="2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additive="base">
                                        <p:cTn id="111" dur="500" fill="hold"/>
                                        <p:tgtEl>
                                          <p:spTgt spid="30"/>
                                        </p:tgtEl>
                                        <p:attrNameLst>
                                          <p:attrName>ppt_x</p:attrName>
                                        </p:attrNameLst>
                                      </p:cBhvr>
                                      <p:tavLst>
                                        <p:tav tm="0">
                                          <p:val>
                                            <p:strVal val="#ppt_x"/>
                                          </p:val>
                                        </p:tav>
                                        <p:tav tm="100000">
                                          <p:val>
                                            <p:strVal val="#ppt_x"/>
                                          </p:val>
                                        </p:tav>
                                      </p:tavLst>
                                    </p:anim>
                                    <p:anim calcmode="lin" valueType="num">
                                      <p:cBhvr additive="base">
                                        <p:cTn id="1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31"/>
                                        </p:tgtEl>
                                        <p:attrNameLst>
                                          <p:attrName>style.visibility</p:attrName>
                                        </p:attrNameLst>
                                      </p:cBhvr>
                                      <p:to>
                                        <p:strVal val="visible"/>
                                      </p:to>
                                    </p:set>
                                    <p:anim calcmode="lin" valueType="num">
                                      <p:cBhvr additive="base">
                                        <p:cTn id="117" dur="500" fill="hold"/>
                                        <p:tgtEl>
                                          <p:spTgt spid="31"/>
                                        </p:tgtEl>
                                        <p:attrNameLst>
                                          <p:attrName>ppt_x</p:attrName>
                                        </p:attrNameLst>
                                      </p:cBhvr>
                                      <p:tavLst>
                                        <p:tav tm="0">
                                          <p:val>
                                            <p:strVal val="#ppt_x"/>
                                          </p:val>
                                        </p:tav>
                                        <p:tav tm="100000">
                                          <p:val>
                                            <p:strVal val="#ppt_x"/>
                                          </p:val>
                                        </p:tav>
                                      </p:tavLst>
                                    </p:anim>
                                    <p:anim calcmode="lin" valueType="num">
                                      <p:cBhvr additive="base">
                                        <p:cTn id="11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32"/>
                                        </p:tgtEl>
                                        <p:attrNameLst>
                                          <p:attrName>style.visibility</p:attrName>
                                        </p:attrNameLst>
                                      </p:cBhvr>
                                      <p:to>
                                        <p:strVal val="visible"/>
                                      </p:to>
                                    </p:set>
                                    <p:anim calcmode="lin" valueType="num">
                                      <p:cBhvr additive="base">
                                        <p:cTn id="123" dur="500" fill="hold"/>
                                        <p:tgtEl>
                                          <p:spTgt spid="32"/>
                                        </p:tgtEl>
                                        <p:attrNameLst>
                                          <p:attrName>ppt_x</p:attrName>
                                        </p:attrNameLst>
                                      </p:cBhvr>
                                      <p:tavLst>
                                        <p:tav tm="0">
                                          <p:val>
                                            <p:strVal val="#ppt_x"/>
                                          </p:val>
                                        </p:tav>
                                        <p:tav tm="100000">
                                          <p:val>
                                            <p:strVal val="#ppt_x"/>
                                          </p:val>
                                        </p:tav>
                                      </p:tavLst>
                                    </p:anim>
                                    <p:anim calcmode="lin" valueType="num">
                                      <p:cBhvr additive="base">
                                        <p:cTn id="124" dur="500" fill="hold"/>
                                        <p:tgtEl>
                                          <p:spTgt spid="32"/>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additive="base">
                                        <p:cTn id="127" dur="500" fill="hold"/>
                                        <p:tgtEl>
                                          <p:spTgt spid="33"/>
                                        </p:tgtEl>
                                        <p:attrNameLst>
                                          <p:attrName>ppt_x</p:attrName>
                                        </p:attrNameLst>
                                      </p:cBhvr>
                                      <p:tavLst>
                                        <p:tav tm="0">
                                          <p:val>
                                            <p:strVal val="#ppt_x"/>
                                          </p:val>
                                        </p:tav>
                                        <p:tav tm="100000">
                                          <p:val>
                                            <p:strVal val="#ppt_x"/>
                                          </p:val>
                                        </p:tav>
                                      </p:tavLst>
                                    </p:anim>
                                    <p:anim calcmode="lin" valueType="num">
                                      <p:cBhvr additive="base">
                                        <p:cTn id="128" dur="500" fill="hold"/>
                                        <p:tgtEl>
                                          <p:spTgt spid="3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4"/>
                                        </p:tgtEl>
                                        <p:attrNameLst>
                                          <p:attrName>style.visibility</p:attrName>
                                        </p:attrNameLst>
                                      </p:cBhvr>
                                      <p:to>
                                        <p:strVal val="visible"/>
                                      </p:to>
                                    </p:set>
                                    <p:anim calcmode="lin" valueType="num">
                                      <p:cBhvr additive="base">
                                        <p:cTn id="131" dur="500" fill="hold"/>
                                        <p:tgtEl>
                                          <p:spTgt spid="34"/>
                                        </p:tgtEl>
                                        <p:attrNameLst>
                                          <p:attrName>ppt_x</p:attrName>
                                        </p:attrNameLst>
                                      </p:cBhvr>
                                      <p:tavLst>
                                        <p:tav tm="0">
                                          <p:val>
                                            <p:strVal val="#ppt_x"/>
                                          </p:val>
                                        </p:tav>
                                        <p:tav tm="100000">
                                          <p:val>
                                            <p:strVal val="#ppt_x"/>
                                          </p:val>
                                        </p:tav>
                                      </p:tavLst>
                                    </p:anim>
                                    <p:anim calcmode="lin" valueType="num">
                                      <p:cBhvr additive="base">
                                        <p:cTn id="132" dur="500" fill="hold"/>
                                        <p:tgtEl>
                                          <p:spTgt spid="3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35"/>
                                        </p:tgtEl>
                                        <p:attrNameLst>
                                          <p:attrName>style.visibility</p:attrName>
                                        </p:attrNameLst>
                                      </p:cBhvr>
                                      <p:to>
                                        <p:strVal val="visible"/>
                                      </p:to>
                                    </p:set>
                                    <p:anim calcmode="lin" valueType="num">
                                      <p:cBhvr additive="base">
                                        <p:cTn id="135" dur="500" fill="hold"/>
                                        <p:tgtEl>
                                          <p:spTgt spid="35"/>
                                        </p:tgtEl>
                                        <p:attrNameLst>
                                          <p:attrName>ppt_x</p:attrName>
                                        </p:attrNameLst>
                                      </p:cBhvr>
                                      <p:tavLst>
                                        <p:tav tm="0">
                                          <p:val>
                                            <p:strVal val="#ppt_x"/>
                                          </p:val>
                                        </p:tav>
                                        <p:tav tm="100000">
                                          <p:val>
                                            <p:strVal val="#ppt_x"/>
                                          </p:val>
                                        </p:tav>
                                      </p:tavLst>
                                    </p:anim>
                                    <p:anim calcmode="lin" valueType="num">
                                      <p:cBhvr additive="base">
                                        <p:cTn id="1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0" grpId="0"/>
      <p:bldP spid="11" grpId="0"/>
      <p:bldP spid="12" grpId="0"/>
      <p:bldP spid="13" grpId="0"/>
      <p:bldP spid="14" grpId="0"/>
      <p:bldP spid="15" grpId="0"/>
      <p:bldP spid="16" grpId="0"/>
      <p:bldP spid="17" grpId="0"/>
      <p:bldP spid="18" grpId="0"/>
      <p:bldP spid="19" grpId="0"/>
      <p:bldP spid="20" grpId="0"/>
      <p:bldP spid="23" grpId="0"/>
      <p:bldP spid="24" grpId="0"/>
      <p:bldP spid="25" grpId="0"/>
      <p:bldP spid="26" grpId="0"/>
      <p:bldP spid="27" grpId="0"/>
      <p:bldP spid="28" grpId="0"/>
      <p:bldP spid="29" grpId="0"/>
      <p:bldP spid="30"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420138" y="585716"/>
            <a:ext cx="8447193" cy="1148688"/>
            <a:chOff x="1420138" y="585716"/>
            <a:chExt cx="8447193" cy="1148688"/>
          </a:xfrm>
        </p:grpSpPr>
        <p:sp>
          <p:nvSpPr>
            <p:cNvPr id="3" name="Rectangle 2"/>
            <p:cNvSpPr/>
            <p:nvPr/>
          </p:nvSpPr>
          <p:spPr>
            <a:xfrm>
              <a:off x="1420138" y="764279"/>
              <a:ext cx="1978155" cy="798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Mo </a:t>
              </a:r>
              <a:r>
                <a:rPr lang="en-US" sz="3600" dirty="0" err="1" smtClean="0">
                  <a:solidFill>
                    <a:schemeClr val="tx1"/>
                  </a:solidFill>
                  <a:latin typeface="SutonnyMJ" pitchFamily="2" charset="0"/>
                </a:rPr>
                <a:t>gybvdv</a:t>
              </a:r>
              <a:r>
                <a:rPr lang="en-US" sz="3600" dirty="0">
                  <a:solidFill>
                    <a:schemeClr val="tx1"/>
                  </a:solidFill>
                  <a:latin typeface="SutonnyMJ" pitchFamily="2" charset="0"/>
                </a:rPr>
                <a:t>=</a:t>
              </a:r>
            </a:p>
          </p:txBody>
        </p:sp>
        <p:sp>
          <p:nvSpPr>
            <p:cNvPr id="4" name="Rectangle 3"/>
            <p:cNvSpPr/>
            <p:nvPr/>
          </p:nvSpPr>
          <p:spPr>
            <a:xfrm>
              <a:off x="6335610" y="1249907"/>
              <a:ext cx="542864" cy="484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SutonnyMJ" pitchFamily="2" charset="0"/>
                </a:rPr>
                <a:t>3</a:t>
              </a:r>
            </a:p>
          </p:txBody>
        </p:sp>
        <p:cxnSp>
          <p:nvCxnSpPr>
            <p:cNvPr id="9" name="Straight Connector 8"/>
            <p:cNvCxnSpPr/>
            <p:nvPr/>
          </p:nvCxnSpPr>
          <p:spPr>
            <a:xfrm>
              <a:off x="3660646" y="1180531"/>
              <a:ext cx="62066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13046" y="585716"/>
              <a:ext cx="5592536" cy="484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1,57,000+2,03,000+2,94,000</a:t>
              </a:r>
              <a:endParaRPr lang="en-US" sz="3600" dirty="0">
                <a:solidFill>
                  <a:schemeClr val="tx1"/>
                </a:solidFill>
                <a:latin typeface="SutonnyMJ" pitchFamily="2" charset="0"/>
              </a:endParaRPr>
            </a:p>
          </p:txBody>
        </p:sp>
      </p:grpSp>
      <p:grpSp>
        <p:nvGrpSpPr>
          <p:cNvPr id="12" name="Group 11"/>
          <p:cNvGrpSpPr/>
          <p:nvPr/>
        </p:nvGrpSpPr>
        <p:grpSpPr>
          <a:xfrm>
            <a:off x="4891990" y="1860645"/>
            <a:ext cx="3242076" cy="1104335"/>
            <a:chOff x="4712295" y="630069"/>
            <a:chExt cx="3242076" cy="1104335"/>
          </a:xfrm>
        </p:grpSpPr>
        <p:sp>
          <p:nvSpPr>
            <p:cNvPr id="14" name="Rectangle 13"/>
            <p:cNvSpPr/>
            <p:nvPr/>
          </p:nvSpPr>
          <p:spPr>
            <a:xfrm>
              <a:off x="6335610" y="1249907"/>
              <a:ext cx="542864" cy="484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SutonnyMJ" pitchFamily="2" charset="0"/>
                </a:rPr>
                <a:t>3</a:t>
              </a:r>
            </a:p>
          </p:txBody>
        </p:sp>
        <p:cxnSp>
          <p:nvCxnSpPr>
            <p:cNvPr id="15" name="Straight Connector 14"/>
            <p:cNvCxnSpPr/>
            <p:nvPr/>
          </p:nvCxnSpPr>
          <p:spPr>
            <a:xfrm>
              <a:off x="5252114" y="1174845"/>
              <a:ext cx="2702257" cy="204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646395" y="630069"/>
              <a:ext cx="1875796" cy="484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6,54,500</a:t>
              </a:r>
              <a:endParaRPr lang="en-US" sz="3600" dirty="0">
                <a:solidFill>
                  <a:schemeClr val="tx1"/>
                </a:solidFill>
                <a:latin typeface="SutonnyMJ" pitchFamily="2" charset="0"/>
              </a:endParaRPr>
            </a:p>
          </p:txBody>
        </p:sp>
        <p:sp>
          <p:nvSpPr>
            <p:cNvPr id="17" name="Rectangle 16"/>
            <p:cNvSpPr/>
            <p:nvPr/>
          </p:nvSpPr>
          <p:spPr>
            <a:xfrm>
              <a:off x="4712295" y="953065"/>
              <a:ext cx="515569" cy="484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a:t>
              </a:r>
              <a:endParaRPr lang="en-US" sz="3600" dirty="0">
                <a:solidFill>
                  <a:schemeClr val="tx1"/>
                </a:solidFill>
                <a:latin typeface="SutonnyMJ" pitchFamily="2" charset="0"/>
              </a:endParaRPr>
            </a:p>
          </p:txBody>
        </p:sp>
      </p:grpSp>
      <p:sp>
        <p:nvSpPr>
          <p:cNvPr id="20" name="Rectangle 19"/>
          <p:cNvSpPr/>
          <p:nvPr/>
        </p:nvSpPr>
        <p:spPr>
          <a:xfrm>
            <a:off x="4135269" y="3043448"/>
            <a:ext cx="4053385" cy="641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SutonnyMJ" pitchFamily="2" charset="0"/>
              </a:rPr>
              <a:t>=2,18,167</a:t>
            </a:r>
            <a:endParaRPr lang="en-US" sz="4000" dirty="0">
              <a:solidFill>
                <a:schemeClr val="tx1"/>
              </a:solidFill>
              <a:latin typeface="SutonnyMJ" pitchFamily="2" charset="0"/>
            </a:endParaRPr>
          </a:p>
        </p:txBody>
      </p:sp>
    </p:spTree>
    <p:extLst>
      <p:ext uri="{BB962C8B-B14F-4D97-AF65-F5344CB8AC3E}">
        <p14:creationId xmlns:p14="http://schemas.microsoft.com/office/powerpoint/2010/main" val="375414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0138" y="585716"/>
            <a:ext cx="5703993" cy="1058841"/>
            <a:chOff x="1420138" y="585716"/>
            <a:chExt cx="5086850" cy="1058841"/>
          </a:xfrm>
        </p:grpSpPr>
        <p:sp>
          <p:nvSpPr>
            <p:cNvPr id="3" name="Rectangle 2"/>
            <p:cNvSpPr/>
            <p:nvPr/>
          </p:nvSpPr>
          <p:spPr>
            <a:xfrm>
              <a:off x="1420138" y="764279"/>
              <a:ext cx="2240508" cy="798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Mo </a:t>
              </a:r>
              <a:r>
                <a:rPr lang="en-US" sz="3600" dirty="0" err="1" smtClean="0">
                  <a:solidFill>
                    <a:schemeClr val="tx1"/>
                  </a:solidFill>
                  <a:latin typeface="SutonnyMJ" pitchFamily="2" charset="0"/>
                </a:rPr>
                <a:t>wewb‡qvM</a:t>
              </a:r>
              <a:r>
                <a:rPr lang="en-US" sz="3600" dirty="0" smtClean="0">
                  <a:solidFill>
                    <a:schemeClr val="tx1"/>
                  </a:solidFill>
                  <a:latin typeface="SutonnyMJ" pitchFamily="2" charset="0"/>
                </a:rPr>
                <a:t> =</a:t>
              </a:r>
              <a:endParaRPr lang="en-US" sz="3600" dirty="0">
                <a:solidFill>
                  <a:schemeClr val="tx1"/>
                </a:solidFill>
                <a:latin typeface="SutonnyMJ" pitchFamily="2" charset="0"/>
              </a:endParaRPr>
            </a:p>
          </p:txBody>
        </p:sp>
        <p:sp>
          <p:nvSpPr>
            <p:cNvPr id="4" name="Rectangle 3"/>
            <p:cNvSpPr/>
            <p:nvPr/>
          </p:nvSpPr>
          <p:spPr>
            <a:xfrm>
              <a:off x="4502695" y="1160060"/>
              <a:ext cx="542864" cy="484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2</a:t>
              </a:r>
              <a:endParaRPr lang="en-US" sz="3600" dirty="0">
                <a:solidFill>
                  <a:schemeClr val="tx1"/>
                </a:solidFill>
                <a:latin typeface="SutonnyMJ" pitchFamily="2" charset="0"/>
              </a:endParaRPr>
            </a:p>
          </p:txBody>
        </p:sp>
        <p:cxnSp>
          <p:nvCxnSpPr>
            <p:cNvPr id="5" name="Straight Connector 4"/>
            <p:cNvCxnSpPr/>
            <p:nvPr/>
          </p:nvCxnSpPr>
          <p:spPr>
            <a:xfrm flipV="1">
              <a:off x="3660646" y="1146412"/>
              <a:ext cx="2059129" cy="204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13046" y="585716"/>
              <a:ext cx="2693942" cy="484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15,00,000</a:t>
              </a:r>
              <a:endParaRPr lang="en-US" sz="3600" dirty="0">
                <a:solidFill>
                  <a:schemeClr val="tx1"/>
                </a:solidFill>
                <a:latin typeface="SutonnyMJ" pitchFamily="2" charset="0"/>
              </a:endParaRPr>
            </a:p>
          </p:txBody>
        </p:sp>
      </p:grpSp>
      <p:sp>
        <p:nvSpPr>
          <p:cNvPr id="10" name="Rectangle 9"/>
          <p:cNvSpPr/>
          <p:nvPr/>
        </p:nvSpPr>
        <p:spPr>
          <a:xfrm>
            <a:off x="6444796" y="671015"/>
            <a:ext cx="3327001" cy="798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rPr>
              <a:t>=</a:t>
            </a:r>
            <a:r>
              <a:rPr lang="en-US" sz="4800" dirty="0" smtClean="0">
                <a:solidFill>
                  <a:schemeClr val="tx1"/>
                </a:solidFill>
                <a:latin typeface="SutonnyMJ" pitchFamily="2" charset="0"/>
              </a:rPr>
              <a:t> 7,50,000</a:t>
            </a:r>
            <a:endParaRPr lang="en-US" sz="4800" dirty="0">
              <a:solidFill>
                <a:schemeClr val="tx1"/>
              </a:solidFill>
            </a:endParaRPr>
          </a:p>
        </p:txBody>
      </p:sp>
      <p:grpSp>
        <p:nvGrpSpPr>
          <p:cNvPr id="30" name="Group 29"/>
          <p:cNvGrpSpPr/>
          <p:nvPr/>
        </p:nvGrpSpPr>
        <p:grpSpPr>
          <a:xfrm>
            <a:off x="218365" y="2155209"/>
            <a:ext cx="11319120" cy="1148688"/>
            <a:chOff x="218365" y="2155209"/>
            <a:chExt cx="11319120" cy="1148688"/>
          </a:xfrm>
        </p:grpSpPr>
        <p:sp>
          <p:nvSpPr>
            <p:cNvPr id="12" name="Rectangle 11"/>
            <p:cNvSpPr/>
            <p:nvPr/>
          </p:nvSpPr>
          <p:spPr>
            <a:xfrm>
              <a:off x="218365" y="2333772"/>
              <a:ext cx="2803974" cy="798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Mo </a:t>
              </a:r>
              <a:r>
                <a:rPr lang="en-US" sz="3600" dirty="0" err="1" smtClean="0">
                  <a:solidFill>
                    <a:schemeClr val="tx1"/>
                  </a:solidFill>
                  <a:latin typeface="SutonnyMJ" pitchFamily="2" charset="0"/>
                </a:rPr>
                <a:t>gybvdvi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nvi</a:t>
              </a:r>
              <a:r>
                <a:rPr lang="en-US" sz="3600" dirty="0" smtClean="0">
                  <a:solidFill>
                    <a:schemeClr val="tx1"/>
                  </a:solidFill>
                  <a:latin typeface="SutonnyMJ" pitchFamily="2" charset="0"/>
                </a:rPr>
                <a:t> =</a:t>
              </a:r>
              <a:endParaRPr lang="en-US" sz="3600" dirty="0">
                <a:solidFill>
                  <a:schemeClr val="tx1"/>
                </a:solidFill>
                <a:latin typeface="SutonnyMJ" pitchFamily="2" charset="0"/>
              </a:endParaRPr>
            </a:p>
          </p:txBody>
        </p:sp>
        <p:sp>
          <p:nvSpPr>
            <p:cNvPr id="13" name="Rectangle 12"/>
            <p:cNvSpPr/>
            <p:nvPr/>
          </p:nvSpPr>
          <p:spPr>
            <a:xfrm>
              <a:off x="3643953" y="2819400"/>
              <a:ext cx="2701000" cy="484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Mo </a:t>
              </a:r>
              <a:r>
                <a:rPr lang="en-US" sz="3600" dirty="0" err="1" smtClean="0">
                  <a:solidFill>
                    <a:schemeClr val="tx1"/>
                  </a:solidFill>
                  <a:latin typeface="SutonnyMJ" pitchFamily="2" charset="0"/>
                </a:rPr>
                <a:t>wewb‡qvM</a:t>
              </a:r>
              <a:endParaRPr lang="en-US" sz="3600" dirty="0">
                <a:solidFill>
                  <a:schemeClr val="tx1"/>
                </a:solidFill>
                <a:latin typeface="SutonnyMJ" pitchFamily="2" charset="0"/>
              </a:endParaRPr>
            </a:p>
          </p:txBody>
        </p:sp>
        <p:cxnSp>
          <p:nvCxnSpPr>
            <p:cNvPr id="14" name="Straight Connector 13"/>
            <p:cNvCxnSpPr/>
            <p:nvPr/>
          </p:nvCxnSpPr>
          <p:spPr>
            <a:xfrm flipV="1">
              <a:off x="3394216" y="2639706"/>
              <a:ext cx="2228663" cy="830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610238" y="2155209"/>
              <a:ext cx="7927247" cy="484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Mo </a:t>
              </a:r>
              <a:r>
                <a:rPr lang="en-US" sz="3600" dirty="0" err="1" smtClean="0">
                  <a:solidFill>
                    <a:schemeClr val="tx1"/>
                  </a:solidFill>
                  <a:latin typeface="SutonnyMJ" pitchFamily="2" charset="0"/>
                </a:rPr>
                <a:t>gybvdv</a:t>
              </a:r>
              <a:endParaRPr lang="en-US" sz="3600" dirty="0">
                <a:solidFill>
                  <a:schemeClr val="tx1"/>
                </a:solidFill>
                <a:latin typeface="SutonnyMJ" pitchFamily="2" charset="0"/>
              </a:endParaRPr>
            </a:p>
          </p:txBody>
        </p:sp>
        <mc:AlternateContent xmlns:mc="http://schemas.openxmlformats.org/markup-compatibility/2006" xmlns:a14="http://schemas.microsoft.com/office/drawing/2010/main">
          <mc:Choice Requires="a14">
            <p:sp>
              <p:nvSpPr>
                <p:cNvPr id="28" name="Rectangle 27"/>
                <p:cNvSpPr/>
                <p:nvPr/>
              </p:nvSpPr>
              <p:spPr>
                <a:xfrm>
                  <a:off x="5841239" y="2444088"/>
                  <a:ext cx="463393" cy="484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3600" i="1" smtClean="0">
                            <a:solidFill>
                              <a:schemeClr val="tx1"/>
                            </a:solidFill>
                            <a:latin typeface="Cambria Math" panose="02040503050406030204" pitchFamily="18" charset="0"/>
                            <a:ea typeface="Cambria Math" panose="02040503050406030204" pitchFamily="18" charset="0"/>
                          </a:rPr>
                          <m:t>×</m:t>
                        </m:r>
                      </m:oMath>
                    </m:oMathPara>
                  </a14:m>
                  <a:endParaRPr lang="en-US" sz="3600" dirty="0">
                    <a:solidFill>
                      <a:schemeClr val="tx1"/>
                    </a:solidFill>
                    <a:latin typeface="SutonnyMJ" pitchFamily="2"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5841239" y="2444088"/>
                  <a:ext cx="463393" cy="484497"/>
                </a:xfrm>
                <a:prstGeom prst="rect">
                  <a:avLst/>
                </a:prstGeom>
                <a:blipFill rotWithShape="0">
                  <a:blip r:embed="rId2"/>
                  <a:stretch>
                    <a:fillRect/>
                  </a:stretch>
                </a:blipFill>
                <a:ln>
                  <a:noFill/>
                </a:ln>
              </p:spPr>
              <p:txBody>
                <a:bodyPr/>
                <a:lstStyle/>
                <a:p>
                  <a:r>
                    <a:rPr lang="en-US">
                      <a:noFill/>
                    </a:rPr>
                    <a:t> </a:t>
                  </a:r>
                </a:p>
              </p:txBody>
            </p:sp>
          </mc:Fallback>
        </mc:AlternateContent>
        <p:sp>
          <p:nvSpPr>
            <p:cNvPr id="29" name="Rectangle 28"/>
            <p:cNvSpPr/>
            <p:nvPr/>
          </p:nvSpPr>
          <p:spPr>
            <a:xfrm>
              <a:off x="6429138" y="2438968"/>
              <a:ext cx="858767" cy="484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100</a:t>
              </a:r>
              <a:endParaRPr lang="en-US" sz="3600" dirty="0">
                <a:solidFill>
                  <a:schemeClr val="tx1"/>
                </a:solidFill>
                <a:latin typeface="SutonnyMJ" pitchFamily="2" charset="0"/>
              </a:endParaRPr>
            </a:p>
          </p:txBody>
        </p:sp>
      </p:grpSp>
      <p:grpSp>
        <p:nvGrpSpPr>
          <p:cNvPr id="31" name="Group 30"/>
          <p:cNvGrpSpPr/>
          <p:nvPr/>
        </p:nvGrpSpPr>
        <p:grpSpPr>
          <a:xfrm>
            <a:off x="316174" y="3426152"/>
            <a:ext cx="11319120" cy="1148688"/>
            <a:chOff x="218365" y="2155209"/>
            <a:chExt cx="11319120" cy="1148688"/>
          </a:xfrm>
        </p:grpSpPr>
        <p:sp>
          <p:nvSpPr>
            <p:cNvPr id="32" name="Rectangle 31"/>
            <p:cNvSpPr/>
            <p:nvPr/>
          </p:nvSpPr>
          <p:spPr>
            <a:xfrm>
              <a:off x="218365" y="2333772"/>
              <a:ext cx="2803974" cy="798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Mo </a:t>
              </a:r>
              <a:r>
                <a:rPr lang="en-US" sz="3600" dirty="0" err="1" smtClean="0">
                  <a:solidFill>
                    <a:schemeClr val="tx1"/>
                  </a:solidFill>
                  <a:latin typeface="SutonnyMJ" pitchFamily="2" charset="0"/>
                </a:rPr>
                <a:t>gybvdvi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nvi</a:t>
              </a:r>
              <a:r>
                <a:rPr lang="en-US" sz="3600" dirty="0" smtClean="0">
                  <a:solidFill>
                    <a:schemeClr val="tx1"/>
                  </a:solidFill>
                  <a:latin typeface="SutonnyMJ" pitchFamily="2" charset="0"/>
                </a:rPr>
                <a:t> =</a:t>
              </a:r>
              <a:endParaRPr lang="en-US" sz="3600" dirty="0">
                <a:solidFill>
                  <a:schemeClr val="tx1"/>
                </a:solidFill>
                <a:latin typeface="SutonnyMJ" pitchFamily="2" charset="0"/>
              </a:endParaRPr>
            </a:p>
          </p:txBody>
        </p:sp>
        <p:sp>
          <p:nvSpPr>
            <p:cNvPr id="33" name="Rectangle 32"/>
            <p:cNvSpPr/>
            <p:nvPr/>
          </p:nvSpPr>
          <p:spPr>
            <a:xfrm>
              <a:off x="3643953" y="2819400"/>
              <a:ext cx="2701000" cy="484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7,50,000</a:t>
              </a:r>
              <a:endParaRPr lang="en-US" sz="3600" dirty="0">
                <a:solidFill>
                  <a:schemeClr val="tx1"/>
                </a:solidFill>
                <a:latin typeface="SutonnyMJ" pitchFamily="2" charset="0"/>
              </a:endParaRPr>
            </a:p>
          </p:txBody>
        </p:sp>
        <p:cxnSp>
          <p:nvCxnSpPr>
            <p:cNvPr id="34" name="Straight Connector 33"/>
            <p:cNvCxnSpPr/>
            <p:nvPr/>
          </p:nvCxnSpPr>
          <p:spPr>
            <a:xfrm flipV="1">
              <a:off x="3394216" y="2639706"/>
              <a:ext cx="2228663" cy="830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610238" y="2155209"/>
              <a:ext cx="7927247" cy="484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2,18,167</a:t>
              </a:r>
              <a:endParaRPr lang="en-US" sz="3600" dirty="0">
                <a:solidFill>
                  <a:schemeClr val="tx1"/>
                </a:solidFill>
                <a:latin typeface="SutonnyMJ" pitchFamily="2" charset="0"/>
              </a:endParaRPr>
            </a:p>
          </p:txBody>
        </p:sp>
        <mc:AlternateContent xmlns:mc="http://schemas.openxmlformats.org/markup-compatibility/2006" xmlns:a14="http://schemas.microsoft.com/office/drawing/2010/main">
          <mc:Choice Requires="a14">
            <p:sp>
              <p:nvSpPr>
                <p:cNvPr id="36" name="Rectangle 35"/>
                <p:cNvSpPr/>
                <p:nvPr/>
              </p:nvSpPr>
              <p:spPr>
                <a:xfrm>
                  <a:off x="5841239" y="2444088"/>
                  <a:ext cx="463393" cy="484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3600" i="1" smtClean="0">
                            <a:solidFill>
                              <a:schemeClr val="tx1"/>
                            </a:solidFill>
                            <a:latin typeface="Cambria Math" panose="02040503050406030204" pitchFamily="18" charset="0"/>
                            <a:ea typeface="Cambria Math" panose="02040503050406030204" pitchFamily="18" charset="0"/>
                          </a:rPr>
                          <m:t>×</m:t>
                        </m:r>
                      </m:oMath>
                    </m:oMathPara>
                  </a14:m>
                  <a:endParaRPr lang="en-US" sz="3600" dirty="0">
                    <a:solidFill>
                      <a:schemeClr val="tx1"/>
                    </a:solidFill>
                    <a:latin typeface="SutonnyMJ" pitchFamily="2"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5841239" y="2444088"/>
                  <a:ext cx="463393" cy="484497"/>
                </a:xfrm>
                <a:prstGeom prst="rect">
                  <a:avLst/>
                </a:prstGeom>
                <a:blipFill rotWithShape="0">
                  <a:blip r:embed="rId3"/>
                  <a:stretch>
                    <a:fillRect/>
                  </a:stretch>
                </a:blipFill>
                <a:ln>
                  <a:noFill/>
                </a:ln>
              </p:spPr>
              <p:txBody>
                <a:bodyPr/>
                <a:lstStyle/>
                <a:p>
                  <a:r>
                    <a:rPr lang="en-US">
                      <a:noFill/>
                    </a:rPr>
                    <a:t> </a:t>
                  </a:r>
                </a:p>
              </p:txBody>
            </p:sp>
          </mc:Fallback>
        </mc:AlternateContent>
        <p:sp>
          <p:nvSpPr>
            <p:cNvPr id="37" name="Rectangle 36"/>
            <p:cNvSpPr/>
            <p:nvPr/>
          </p:nvSpPr>
          <p:spPr>
            <a:xfrm>
              <a:off x="6429138" y="2438968"/>
              <a:ext cx="858767" cy="484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100</a:t>
              </a:r>
              <a:endParaRPr lang="en-US" sz="3600" dirty="0">
                <a:solidFill>
                  <a:schemeClr val="tx1"/>
                </a:solidFill>
                <a:latin typeface="SutonnyMJ" pitchFamily="2" charset="0"/>
              </a:endParaRPr>
            </a:p>
          </p:txBody>
        </p:sp>
      </p:grpSp>
      <p:sp>
        <p:nvSpPr>
          <p:cNvPr id="38" name="Rectangle 37"/>
          <p:cNvSpPr/>
          <p:nvPr/>
        </p:nvSpPr>
        <p:spPr>
          <a:xfrm>
            <a:off x="3102137" y="4699372"/>
            <a:ext cx="3327001" cy="798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latin typeface="SutonnyMJ" pitchFamily="2" charset="0"/>
              </a:rPr>
              <a:t>= 29.09%</a:t>
            </a:r>
            <a:endParaRPr lang="en-US" sz="4800" dirty="0">
              <a:solidFill>
                <a:schemeClr val="tx1"/>
              </a:solidFill>
              <a:latin typeface="SutonnyMJ" pitchFamily="2" charset="0"/>
            </a:endParaRPr>
          </a:p>
        </p:txBody>
      </p:sp>
    </p:spTree>
    <p:extLst>
      <p:ext uri="{BB962C8B-B14F-4D97-AF65-F5344CB8AC3E}">
        <p14:creationId xmlns:p14="http://schemas.microsoft.com/office/powerpoint/2010/main" val="72096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291559" y="1668875"/>
            <a:ext cx="7149114" cy="673290"/>
            <a:chOff x="4291559" y="1668875"/>
            <a:chExt cx="7149114" cy="673290"/>
          </a:xfrm>
        </p:grpSpPr>
        <p:sp>
          <p:nvSpPr>
            <p:cNvPr id="2" name="Rectangle 1"/>
            <p:cNvSpPr/>
            <p:nvPr/>
          </p:nvSpPr>
          <p:spPr>
            <a:xfrm>
              <a:off x="4291559" y="1668875"/>
              <a:ext cx="2383038" cy="673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SutonnyMJ" pitchFamily="2" charset="0"/>
                </a:rPr>
                <a:t>1g </a:t>
              </a:r>
              <a:r>
                <a:rPr lang="en-US" sz="3600" dirty="0" err="1" smtClean="0">
                  <a:solidFill>
                    <a:schemeClr val="tx1"/>
                  </a:solidFill>
                  <a:latin typeface="SutonnyMJ" pitchFamily="2" charset="0"/>
                </a:rPr>
                <a:t>eQi</a:t>
              </a:r>
              <a:endParaRPr lang="en-US" sz="3600" dirty="0">
                <a:solidFill>
                  <a:schemeClr val="tx1"/>
                </a:solidFill>
                <a:latin typeface="SutonnyMJ" pitchFamily="2" charset="0"/>
              </a:endParaRPr>
            </a:p>
          </p:txBody>
        </p:sp>
        <p:sp>
          <p:nvSpPr>
            <p:cNvPr id="3" name="Rectangle 2"/>
            <p:cNvSpPr/>
            <p:nvPr/>
          </p:nvSpPr>
          <p:spPr>
            <a:xfrm>
              <a:off x="9057635" y="1668875"/>
              <a:ext cx="2383038" cy="673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SutonnyMJ" pitchFamily="2" charset="0"/>
                </a:rPr>
                <a:t>3q </a:t>
              </a:r>
              <a:r>
                <a:rPr lang="en-US" sz="3600" dirty="0" err="1">
                  <a:solidFill>
                    <a:schemeClr val="tx1"/>
                  </a:solidFill>
                  <a:latin typeface="SutonnyMJ" pitchFamily="2" charset="0"/>
                </a:rPr>
                <a:t>eQi</a:t>
              </a:r>
              <a:endParaRPr lang="en-US" sz="3600" dirty="0">
                <a:solidFill>
                  <a:schemeClr val="tx1"/>
                </a:solidFill>
                <a:latin typeface="SutonnyMJ" pitchFamily="2" charset="0"/>
              </a:endParaRPr>
            </a:p>
          </p:txBody>
        </p:sp>
        <p:sp>
          <p:nvSpPr>
            <p:cNvPr id="4" name="Rectangle 3"/>
            <p:cNvSpPr/>
            <p:nvPr/>
          </p:nvSpPr>
          <p:spPr>
            <a:xfrm>
              <a:off x="6674597" y="1668875"/>
              <a:ext cx="2383038" cy="673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SutonnyMJ" pitchFamily="2" charset="0"/>
                </a:rPr>
                <a:t>2q </a:t>
              </a:r>
              <a:r>
                <a:rPr lang="en-US" sz="3600" dirty="0" err="1">
                  <a:solidFill>
                    <a:schemeClr val="tx1"/>
                  </a:solidFill>
                  <a:latin typeface="SutonnyMJ" pitchFamily="2" charset="0"/>
                </a:rPr>
                <a:t>eQi</a:t>
              </a:r>
              <a:endParaRPr lang="en-US" sz="3600" dirty="0">
                <a:solidFill>
                  <a:schemeClr val="tx1"/>
                </a:solidFill>
                <a:latin typeface="SutonnyMJ" pitchFamily="2" charset="0"/>
              </a:endParaRPr>
            </a:p>
          </p:txBody>
        </p:sp>
      </p:grpSp>
      <p:grpSp>
        <p:nvGrpSpPr>
          <p:cNvPr id="24" name="Group 23"/>
          <p:cNvGrpSpPr/>
          <p:nvPr/>
        </p:nvGrpSpPr>
        <p:grpSpPr>
          <a:xfrm>
            <a:off x="413072" y="2527860"/>
            <a:ext cx="11428183" cy="506999"/>
            <a:chOff x="413072" y="2527860"/>
            <a:chExt cx="11428183" cy="506999"/>
          </a:xfrm>
        </p:grpSpPr>
        <p:sp>
          <p:nvSpPr>
            <p:cNvPr id="5" name="Rectangle 4"/>
            <p:cNvSpPr/>
            <p:nvPr/>
          </p:nvSpPr>
          <p:spPr>
            <a:xfrm>
              <a:off x="413072" y="2527860"/>
              <a:ext cx="3982101"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chemeClr val="tx1"/>
                  </a:solidFill>
                  <a:latin typeface="SutonnyMJ" pitchFamily="2" charset="0"/>
                </a:rPr>
                <a:t>wbU</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gybvdv</a:t>
              </a:r>
              <a:r>
                <a:rPr lang="en-US" sz="3600" dirty="0" smtClean="0">
                  <a:solidFill>
                    <a:schemeClr val="tx1"/>
                  </a:solidFill>
                  <a:latin typeface="SutonnyMJ" pitchFamily="2" charset="0"/>
                </a:rPr>
                <a:t> </a:t>
              </a:r>
              <a:endParaRPr lang="en-US" sz="3600" dirty="0">
                <a:solidFill>
                  <a:schemeClr val="tx1"/>
                </a:solidFill>
                <a:latin typeface="SutonnyMJ" pitchFamily="2" charset="0"/>
              </a:endParaRPr>
            </a:p>
          </p:txBody>
        </p:sp>
        <p:sp>
          <p:nvSpPr>
            <p:cNvPr id="6" name="Rectangle 5"/>
            <p:cNvSpPr/>
            <p:nvPr/>
          </p:nvSpPr>
          <p:spPr>
            <a:xfrm>
              <a:off x="4537393" y="2545165"/>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1,57,500</a:t>
              </a:r>
              <a:endParaRPr lang="en-US" sz="3600" dirty="0">
                <a:solidFill>
                  <a:schemeClr val="tx1"/>
                </a:solidFill>
                <a:latin typeface="SutonnyMJ" pitchFamily="2" charset="0"/>
              </a:endParaRPr>
            </a:p>
          </p:txBody>
        </p:sp>
        <p:sp>
          <p:nvSpPr>
            <p:cNvPr id="7" name="Rectangle 6"/>
            <p:cNvSpPr/>
            <p:nvPr/>
          </p:nvSpPr>
          <p:spPr>
            <a:xfrm>
              <a:off x="6990771" y="2549556"/>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2,03,000</a:t>
              </a:r>
              <a:endParaRPr lang="en-US" sz="3600" dirty="0">
                <a:solidFill>
                  <a:schemeClr val="tx1"/>
                </a:solidFill>
                <a:latin typeface="SutonnyMJ" pitchFamily="2" charset="0"/>
              </a:endParaRPr>
            </a:p>
          </p:txBody>
        </p:sp>
        <p:sp>
          <p:nvSpPr>
            <p:cNvPr id="8" name="Rectangle 7"/>
            <p:cNvSpPr/>
            <p:nvPr/>
          </p:nvSpPr>
          <p:spPr>
            <a:xfrm>
              <a:off x="9458217" y="2549557"/>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2,94,000</a:t>
              </a:r>
              <a:endParaRPr lang="en-US" sz="3600" dirty="0">
                <a:solidFill>
                  <a:schemeClr val="tx1"/>
                </a:solidFill>
                <a:latin typeface="SutonnyMJ" pitchFamily="2" charset="0"/>
              </a:endParaRPr>
            </a:p>
          </p:txBody>
        </p:sp>
      </p:grpSp>
      <p:grpSp>
        <p:nvGrpSpPr>
          <p:cNvPr id="25" name="Group 24"/>
          <p:cNvGrpSpPr/>
          <p:nvPr/>
        </p:nvGrpSpPr>
        <p:grpSpPr>
          <a:xfrm>
            <a:off x="483412" y="3216162"/>
            <a:ext cx="11428183" cy="506999"/>
            <a:chOff x="483412" y="3216162"/>
            <a:chExt cx="11428183" cy="506999"/>
          </a:xfrm>
        </p:grpSpPr>
        <p:sp>
          <p:nvSpPr>
            <p:cNvPr id="9" name="Rectangle 8"/>
            <p:cNvSpPr/>
            <p:nvPr/>
          </p:nvSpPr>
          <p:spPr>
            <a:xfrm>
              <a:off x="483412" y="3216162"/>
              <a:ext cx="3982101"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AePq</a:t>
              </a:r>
              <a:endParaRPr lang="en-US" sz="3600" dirty="0">
                <a:solidFill>
                  <a:schemeClr val="tx1"/>
                </a:solidFill>
                <a:latin typeface="SutonnyMJ" pitchFamily="2" charset="0"/>
              </a:endParaRPr>
            </a:p>
          </p:txBody>
        </p:sp>
        <p:sp>
          <p:nvSpPr>
            <p:cNvPr id="10" name="Rectangle 9"/>
            <p:cNvSpPr/>
            <p:nvPr/>
          </p:nvSpPr>
          <p:spPr>
            <a:xfrm>
              <a:off x="4607733" y="3233467"/>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1,00,000</a:t>
              </a:r>
              <a:endParaRPr lang="en-US" sz="3600" dirty="0">
                <a:solidFill>
                  <a:schemeClr val="tx1"/>
                </a:solidFill>
                <a:latin typeface="SutonnyMJ" pitchFamily="2" charset="0"/>
              </a:endParaRPr>
            </a:p>
          </p:txBody>
        </p:sp>
        <p:sp>
          <p:nvSpPr>
            <p:cNvPr id="11" name="Rectangle 10"/>
            <p:cNvSpPr/>
            <p:nvPr/>
          </p:nvSpPr>
          <p:spPr>
            <a:xfrm>
              <a:off x="7061111" y="3237858"/>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1,00,000</a:t>
              </a:r>
              <a:endParaRPr lang="en-US" sz="3600" dirty="0">
                <a:solidFill>
                  <a:schemeClr val="tx1"/>
                </a:solidFill>
                <a:latin typeface="SutonnyMJ" pitchFamily="2" charset="0"/>
              </a:endParaRPr>
            </a:p>
          </p:txBody>
        </p:sp>
        <p:sp>
          <p:nvSpPr>
            <p:cNvPr id="12" name="Rectangle 11"/>
            <p:cNvSpPr/>
            <p:nvPr/>
          </p:nvSpPr>
          <p:spPr>
            <a:xfrm>
              <a:off x="9528557" y="3237859"/>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1,00,000</a:t>
              </a:r>
              <a:endParaRPr lang="en-US" sz="3600" dirty="0">
                <a:solidFill>
                  <a:schemeClr val="tx1"/>
                </a:solidFill>
                <a:latin typeface="SutonnyMJ" pitchFamily="2" charset="0"/>
              </a:endParaRPr>
            </a:p>
          </p:txBody>
        </p:sp>
      </p:grpSp>
      <p:grpSp>
        <p:nvGrpSpPr>
          <p:cNvPr id="26" name="Group 25"/>
          <p:cNvGrpSpPr/>
          <p:nvPr/>
        </p:nvGrpSpPr>
        <p:grpSpPr>
          <a:xfrm>
            <a:off x="4537393" y="3835517"/>
            <a:ext cx="6903280" cy="81861"/>
            <a:chOff x="4537393" y="3835517"/>
            <a:chExt cx="6903280" cy="81861"/>
          </a:xfrm>
        </p:grpSpPr>
        <p:cxnSp>
          <p:nvCxnSpPr>
            <p:cNvPr id="13" name="Straight Connector 12"/>
            <p:cNvCxnSpPr/>
            <p:nvPr/>
          </p:nvCxnSpPr>
          <p:spPr>
            <a:xfrm>
              <a:off x="4537393" y="3903730"/>
              <a:ext cx="2071513" cy="13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369160" y="3835517"/>
              <a:ext cx="2071513" cy="13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20431" y="3863615"/>
              <a:ext cx="2071513" cy="13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63817" y="3995619"/>
            <a:ext cx="11428183" cy="506999"/>
            <a:chOff x="763817" y="3995619"/>
            <a:chExt cx="11428183" cy="506999"/>
          </a:xfrm>
        </p:grpSpPr>
        <p:sp>
          <p:nvSpPr>
            <p:cNvPr id="19" name="Rectangle 18"/>
            <p:cNvSpPr/>
            <p:nvPr/>
          </p:nvSpPr>
          <p:spPr>
            <a:xfrm>
              <a:off x="763817" y="3995619"/>
              <a:ext cx="2784601"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chemeClr val="tx1"/>
                  </a:solidFill>
                  <a:latin typeface="SutonnyMJ" pitchFamily="2" charset="0"/>
                </a:rPr>
                <a:t>bM</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AvšÍ</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cÖevn</a:t>
              </a:r>
              <a:endParaRPr lang="en-US" sz="3600" dirty="0">
                <a:solidFill>
                  <a:schemeClr val="tx1"/>
                </a:solidFill>
                <a:latin typeface="SutonnyMJ" pitchFamily="2" charset="0"/>
              </a:endParaRPr>
            </a:p>
          </p:txBody>
        </p:sp>
        <p:sp>
          <p:nvSpPr>
            <p:cNvPr id="20" name="Rectangle 19"/>
            <p:cNvSpPr/>
            <p:nvPr/>
          </p:nvSpPr>
          <p:spPr>
            <a:xfrm>
              <a:off x="4888138" y="4012924"/>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2,75,000</a:t>
              </a:r>
              <a:endParaRPr lang="en-US" sz="3600" dirty="0">
                <a:solidFill>
                  <a:schemeClr val="tx1"/>
                </a:solidFill>
                <a:latin typeface="SutonnyMJ" pitchFamily="2" charset="0"/>
              </a:endParaRPr>
            </a:p>
          </p:txBody>
        </p:sp>
        <p:sp>
          <p:nvSpPr>
            <p:cNvPr id="21" name="Rectangle 20"/>
            <p:cNvSpPr/>
            <p:nvPr/>
          </p:nvSpPr>
          <p:spPr>
            <a:xfrm>
              <a:off x="7341516" y="4017315"/>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3,03,000</a:t>
              </a:r>
              <a:endParaRPr lang="en-US" sz="3600" dirty="0">
                <a:solidFill>
                  <a:schemeClr val="tx1"/>
                </a:solidFill>
                <a:latin typeface="SutonnyMJ" pitchFamily="2" charset="0"/>
              </a:endParaRPr>
            </a:p>
          </p:txBody>
        </p:sp>
        <p:sp>
          <p:nvSpPr>
            <p:cNvPr id="22" name="Rectangle 21"/>
            <p:cNvSpPr/>
            <p:nvPr/>
          </p:nvSpPr>
          <p:spPr>
            <a:xfrm>
              <a:off x="9808962" y="4017316"/>
              <a:ext cx="2383038" cy="48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3,94,000</a:t>
              </a:r>
              <a:endParaRPr lang="en-US" sz="3600" dirty="0">
                <a:solidFill>
                  <a:schemeClr val="tx1"/>
                </a:solidFill>
                <a:latin typeface="SutonnyMJ" pitchFamily="2" charset="0"/>
              </a:endParaRPr>
            </a:p>
          </p:txBody>
        </p:sp>
      </p:grpSp>
      <p:sp>
        <p:nvSpPr>
          <p:cNvPr id="28" name="Rectangle 27"/>
          <p:cNvSpPr/>
          <p:nvPr/>
        </p:nvSpPr>
        <p:spPr>
          <a:xfrm>
            <a:off x="835702" y="217668"/>
            <a:ext cx="8692855" cy="10508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iwe</a:t>
            </a:r>
            <a:r>
              <a:rPr lang="en-US" sz="3600" dirty="0">
                <a:solidFill>
                  <a:schemeClr val="tx1"/>
                </a:solidFill>
                <a:latin typeface="SutonnyMJ" pitchFamily="2" charset="0"/>
              </a:rPr>
              <a:t> </a:t>
            </a:r>
            <a:r>
              <a:rPr lang="en-US" sz="3600" dirty="0" smtClean="0">
                <a:solidFill>
                  <a:schemeClr val="tx1"/>
                </a:solidFill>
                <a:latin typeface="SutonnyMJ" pitchFamily="2" charset="0"/>
              </a:rPr>
              <a:t>†</a:t>
            </a:r>
            <a:r>
              <a:rPr lang="en-US" sz="3600" dirty="0" err="1" smtClean="0">
                <a:solidFill>
                  <a:schemeClr val="tx1"/>
                </a:solidFill>
                <a:latin typeface="SutonnyMJ" pitchFamily="2" charset="0"/>
              </a:rPr>
              <a:t>nqvi</a:t>
            </a:r>
            <a:r>
              <a:rPr lang="en-US" sz="3600" dirty="0">
                <a:solidFill>
                  <a:schemeClr val="tx1"/>
                </a:solidFill>
                <a:latin typeface="SutonnyMJ" pitchFamily="2" charset="0"/>
              </a:rPr>
              <a:t> </a:t>
            </a:r>
            <a:r>
              <a:rPr lang="en-US" sz="3600" dirty="0" smtClean="0">
                <a:solidFill>
                  <a:schemeClr val="tx1"/>
                </a:solidFill>
                <a:latin typeface="SutonnyMJ" pitchFamily="2" charset="0"/>
              </a:rPr>
              <a:t>†</a:t>
            </a:r>
            <a:r>
              <a:rPr lang="en-US" sz="3600" dirty="0" err="1" smtClean="0">
                <a:solidFill>
                  <a:schemeClr val="tx1"/>
                </a:solidFill>
                <a:latin typeface="SutonnyMJ" pitchFamily="2" charset="0"/>
              </a:rPr>
              <a:t>Wªmvi</a:t>
            </a:r>
            <a:r>
              <a:rPr lang="en-US" sz="3600" dirty="0" smtClean="0">
                <a:solidFill>
                  <a:schemeClr val="tx1"/>
                </a:solidFill>
                <a:latin typeface="SutonnyMJ" pitchFamily="2" charset="0"/>
              </a:rPr>
              <a:t> - </a:t>
            </a:r>
            <a:r>
              <a:rPr lang="en-US" sz="3600" dirty="0" err="1" smtClean="0">
                <a:solidFill>
                  <a:schemeClr val="tx1"/>
                </a:solidFill>
                <a:latin typeface="SutonnyMJ" pitchFamily="2" charset="0"/>
              </a:rPr>
              <a:t>Gi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bM</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Av›Z</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cÖev‡ni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cwigvb</a:t>
            </a:r>
            <a:endParaRPr lang="en-US" sz="3600" dirty="0">
              <a:solidFill>
                <a:schemeClr val="tx1"/>
              </a:solidFill>
              <a:latin typeface="SutonnyMJ" pitchFamily="2" charset="0"/>
            </a:endParaRPr>
          </a:p>
        </p:txBody>
      </p:sp>
    </p:spTree>
    <p:extLst>
      <p:ext uri="{BB962C8B-B14F-4D97-AF65-F5344CB8AC3E}">
        <p14:creationId xmlns:p14="http://schemas.microsoft.com/office/powerpoint/2010/main" val="15510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xmlns="" id="{E167A3D1-C8F8-4FE9-807E-1F78520EE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039600" cy="683163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6F69DD97-DA63-424E-9C77-5E4FF95061BE}"/>
              </a:ext>
            </a:extLst>
          </p:cNvPr>
          <p:cNvSpPr txBox="1"/>
          <p:nvPr/>
        </p:nvSpPr>
        <p:spPr>
          <a:xfrm>
            <a:off x="381001" y="455591"/>
            <a:ext cx="3733800" cy="923330"/>
          </a:xfrm>
          <a:prstGeom prst="rect">
            <a:avLst/>
          </a:prstGeom>
          <a:noFill/>
        </p:spPr>
        <p:txBody>
          <a:bodyPr wrap="square" rtlCol="0">
            <a:spAutoFit/>
          </a:bodyPr>
          <a:lstStyle/>
          <a:p>
            <a:r>
              <a:rPr lang="bn-BD" sz="5400" dirty="0">
                <a:latin typeface="NikoshBAN" pitchFamily="2" charset="0"/>
                <a:cs typeface="NikoshBAN" pitchFamily="2" charset="0"/>
              </a:rPr>
              <a:t>শিক্ষক</a:t>
            </a:r>
            <a:r>
              <a:rPr lang="bn-BD" sz="4800" dirty="0">
                <a:latin typeface="NikoshBAN" pitchFamily="2" charset="0"/>
                <a:cs typeface="NikoshBAN" pitchFamily="2" charset="0"/>
              </a:rPr>
              <a:t> পরিচিতি</a:t>
            </a:r>
            <a:endParaRPr lang="en-US" sz="4800" dirty="0">
              <a:latin typeface="NikoshBAN" pitchFamily="2" charset="0"/>
              <a:cs typeface="NikoshBAN" pitchFamily="2" charset="0"/>
            </a:endParaRPr>
          </a:p>
        </p:txBody>
      </p:sp>
      <p:sp>
        <p:nvSpPr>
          <p:cNvPr id="2" name="TextBox 1">
            <a:extLst>
              <a:ext uri="{FF2B5EF4-FFF2-40B4-BE49-F238E27FC236}">
                <a16:creationId xmlns:a16="http://schemas.microsoft.com/office/drawing/2014/main" xmlns="" id="{5274A13F-BD8F-43AF-B59C-A4EE5795B477}"/>
              </a:ext>
            </a:extLst>
          </p:cNvPr>
          <p:cNvSpPr txBox="1">
            <a:spLocks noChangeArrowheads="1"/>
          </p:cNvSpPr>
          <p:nvPr/>
        </p:nvSpPr>
        <p:spPr bwMode="auto">
          <a:xfrm>
            <a:off x="6997520" y="762000"/>
            <a:ext cx="37338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6000" b="1" dirty="0" err="1">
                <a:solidFill>
                  <a:srgbClr val="C00000"/>
                </a:solidFill>
                <a:latin typeface="NikoshBAN" panose="02000000000000000000" pitchFamily="2" charset="0"/>
                <a:cs typeface="NikoshBAN" panose="02000000000000000000" pitchFamily="2" charset="0"/>
              </a:rPr>
              <a:t>পাঠ</a:t>
            </a:r>
            <a:r>
              <a:rPr lang="en-US" altLang="en-US" sz="6000" b="1" dirty="0">
                <a:solidFill>
                  <a:srgbClr val="C00000"/>
                </a:solidFill>
                <a:latin typeface="NikoshBAN" panose="02000000000000000000" pitchFamily="2" charset="0"/>
                <a:cs typeface="NikoshBAN" panose="02000000000000000000" pitchFamily="2" charset="0"/>
              </a:rPr>
              <a:t> </a:t>
            </a:r>
            <a:r>
              <a:rPr lang="en-US" altLang="en-US" sz="6000" b="1" dirty="0" err="1">
                <a:solidFill>
                  <a:srgbClr val="C00000"/>
                </a:solidFill>
                <a:latin typeface="NikoshBAN" panose="02000000000000000000" pitchFamily="2" charset="0"/>
                <a:cs typeface="NikoshBAN" panose="02000000000000000000" pitchFamily="2" charset="0"/>
              </a:rPr>
              <a:t>পরিচিতি</a:t>
            </a:r>
            <a:endParaRPr lang="en-US" altLang="en-US" sz="6000" b="1" dirty="0">
              <a:solidFill>
                <a:srgbClr val="C00000"/>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xmlns="" id="{01853C3C-1EBF-4554-B198-40D572A5E54C}"/>
              </a:ext>
            </a:extLst>
          </p:cNvPr>
          <p:cNvSpPr txBox="1"/>
          <p:nvPr/>
        </p:nvSpPr>
        <p:spPr>
          <a:xfrm>
            <a:off x="6311720" y="2082977"/>
            <a:ext cx="5486400" cy="2492990"/>
          </a:xfrm>
          <a:prstGeom prst="rect">
            <a:avLst/>
          </a:prstGeom>
          <a:noFill/>
        </p:spPr>
        <p:txBody>
          <a:bodyPr wrap="square">
            <a:spAutoFit/>
          </a:bodyPr>
          <a:lstStyle/>
          <a:p>
            <a:pPr algn="ctr">
              <a:defRPr/>
            </a:pPr>
            <a:r>
              <a:rPr lang="en-US" sz="5400" b="1" dirty="0">
                <a:latin typeface="NikoshBAN" pitchFamily="2" charset="0"/>
                <a:cs typeface="NikoshBAN" pitchFamily="2" charset="0"/>
              </a:rPr>
              <a:t>৯</a:t>
            </a:r>
            <a:r>
              <a:rPr lang="bn-BD" sz="5400" b="1" dirty="0">
                <a:latin typeface="NikoshBAN" pitchFamily="2" charset="0"/>
                <a:cs typeface="NikoshBAN" pitchFamily="2" charset="0"/>
              </a:rPr>
              <a:t>ম</a:t>
            </a:r>
            <a:r>
              <a:rPr lang="en-US" sz="5400" b="1" dirty="0">
                <a:latin typeface="NikoshBAN" pitchFamily="2" charset="0"/>
                <a:cs typeface="NikoshBAN" pitchFamily="2" charset="0"/>
              </a:rPr>
              <a:t> </a:t>
            </a:r>
            <a:r>
              <a:rPr lang="bn-IN" sz="5400" b="1" dirty="0">
                <a:latin typeface="NikoshBAN" pitchFamily="2" charset="0"/>
                <a:cs typeface="NikoshBAN" pitchFamily="2" charset="0"/>
              </a:rPr>
              <a:t>ও ১০ম</a:t>
            </a:r>
            <a:r>
              <a:rPr lang="bn-BD" sz="5400" b="1" dirty="0">
                <a:latin typeface="NikoshBAN" pitchFamily="2" charset="0"/>
                <a:cs typeface="NikoshBAN" pitchFamily="2" charset="0"/>
              </a:rPr>
              <a:t> শ্রেণি</a:t>
            </a:r>
            <a:endParaRPr lang="bn-IN" sz="5400" b="1" dirty="0">
              <a:latin typeface="NikoshBAN" pitchFamily="2" charset="0"/>
              <a:cs typeface="NikoshBAN" pitchFamily="2" charset="0"/>
            </a:endParaRPr>
          </a:p>
          <a:p>
            <a:pPr algn="ctr">
              <a:defRPr/>
            </a:pPr>
            <a:r>
              <a:rPr lang="bn-BD" sz="5400" b="1" dirty="0">
                <a:latin typeface="NikoshBAN" pitchFamily="2" charset="0"/>
                <a:cs typeface="NikoshBAN" pitchFamily="2" charset="0"/>
              </a:rPr>
              <a:t>ফিন্যান্স ও ব্যাংকিং</a:t>
            </a:r>
          </a:p>
          <a:p>
            <a:pPr algn="ctr"/>
            <a:r>
              <a:rPr lang="bn-BD" sz="4800" b="1" dirty="0">
                <a:solidFill>
                  <a:schemeClr val="tx2">
                    <a:lumMod val="50000"/>
                  </a:schemeClr>
                </a:solidFill>
                <a:latin typeface="NikoshBAN" pitchFamily="2" charset="0"/>
                <a:cs typeface="NikoshBAN" pitchFamily="2" charset="0"/>
              </a:rPr>
              <a:t>অধ্যায়ঃ </a:t>
            </a:r>
            <a:r>
              <a:rPr lang="bn-IN" sz="4800" b="1" dirty="0" smtClean="0">
                <a:solidFill>
                  <a:schemeClr val="tx2">
                    <a:lumMod val="50000"/>
                  </a:schemeClr>
                </a:solidFill>
                <a:latin typeface="NikoshBAN" pitchFamily="2" charset="0"/>
                <a:cs typeface="NikoshBAN" pitchFamily="2" charset="0"/>
              </a:rPr>
              <a:t>পঞ্চম </a:t>
            </a:r>
            <a:r>
              <a:rPr lang="en-US" sz="4800" b="1" dirty="0" smtClean="0">
                <a:solidFill>
                  <a:schemeClr val="tx2">
                    <a:lumMod val="50000"/>
                  </a:schemeClr>
                </a:solidFill>
                <a:latin typeface="NikoshBAN" pitchFamily="2" charset="0"/>
                <a:cs typeface="NikoshBAN" pitchFamily="2" charset="0"/>
              </a:rPr>
              <a:t> </a:t>
            </a:r>
            <a:endParaRPr lang="en-US" sz="4800" b="1" dirty="0">
              <a:solidFill>
                <a:schemeClr val="tx2">
                  <a:lumMod val="50000"/>
                </a:schemeClr>
              </a:solidFill>
              <a:latin typeface="NikoshBAN" pitchFamily="2" charset="0"/>
              <a:cs typeface="NikoshBAN"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
            <a:ext cx="3276599" cy="3860246"/>
          </a:xfrm>
          <a:prstGeom prst="ellipse">
            <a:avLst/>
          </a:prstGeom>
          <a:ln>
            <a:noFill/>
          </a:ln>
          <a:effectLst>
            <a:softEdge rad="112500"/>
          </a:effectLst>
        </p:spPr>
      </p:pic>
      <p:sp>
        <p:nvSpPr>
          <p:cNvPr id="9" name="Rectangle 8"/>
          <p:cNvSpPr/>
          <p:nvPr/>
        </p:nvSpPr>
        <p:spPr>
          <a:xfrm>
            <a:off x="457200" y="2052460"/>
            <a:ext cx="6553200" cy="36625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BD" sz="4000" dirty="0">
                <a:solidFill>
                  <a:srgbClr val="FFFF00"/>
                </a:solidFill>
                <a:latin typeface="NikoshBAN" pitchFamily="2" charset="0"/>
                <a:cs typeface="NikoshBAN" pitchFamily="2" charset="0"/>
              </a:rPr>
              <a:t>বিশ্বজিৎ চক্রবর্তী </a:t>
            </a:r>
          </a:p>
          <a:p>
            <a:r>
              <a:rPr lang="bn-BD" sz="4000" dirty="0">
                <a:solidFill>
                  <a:srgbClr val="FFFF00"/>
                </a:solidFill>
                <a:latin typeface="NikoshBAN" pitchFamily="2" charset="0"/>
                <a:cs typeface="NikoshBAN" pitchFamily="2" charset="0"/>
              </a:rPr>
              <a:t>সহকারি শিক্ষক, </a:t>
            </a:r>
          </a:p>
          <a:p>
            <a:r>
              <a:rPr lang="bn-BD" sz="4000" dirty="0">
                <a:solidFill>
                  <a:srgbClr val="FFFF00"/>
                </a:solidFill>
                <a:latin typeface="NikoshBAN" pitchFamily="2" charset="0"/>
                <a:cs typeface="NikoshBAN" pitchFamily="2" charset="0"/>
              </a:rPr>
              <a:t>সাহাতলী উচ্চ বিদ্যালয়,</a:t>
            </a:r>
          </a:p>
          <a:p>
            <a:r>
              <a:rPr lang="bn-BD" sz="4000" dirty="0">
                <a:solidFill>
                  <a:srgbClr val="FFFF00"/>
                </a:solidFill>
                <a:latin typeface="NikoshBAN" pitchFamily="2" charset="0"/>
                <a:cs typeface="NikoshBAN" pitchFamily="2" charset="0"/>
              </a:rPr>
              <a:t>সাহাতলী, চাঁদপুর। </a:t>
            </a:r>
          </a:p>
          <a:p>
            <a:r>
              <a:rPr lang="bn-BD" sz="4000" dirty="0">
                <a:solidFill>
                  <a:srgbClr val="FFFF00"/>
                </a:solidFill>
                <a:latin typeface="NikoshBAN" pitchFamily="2" charset="0"/>
                <a:cs typeface="NikoshBAN" pitchFamily="2" charset="0"/>
              </a:rPr>
              <a:t>মোবাইলঃ০১৭৩১৪৩২৪২৫ । </a:t>
            </a:r>
            <a:endParaRPr lang="en-US" sz="4000" dirty="0">
              <a:solidFill>
                <a:srgbClr val="FFFF00"/>
              </a:solidFill>
              <a:latin typeface="NikoshBAN" pitchFamily="2" charset="0"/>
              <a:cs typeface="NikoshBAN" pitchFamily="2" charset="0"/>
            </a:endParaRPr>
          </a:p>
          <a:p>
            <a:r>
              <a:rPr lang="en-US" sz="3200" dirty="0">
                <a:solidFill>
                  <a:srgbClr val="FFFF00"/>
                </a:solidFill>
                <a:latin typeface="NikoshBAN" pitchFamily="2" charset="0"/>
                <a:cs typeface="NikoshBAN" pitchFamily="2" charset="0"/>
              </a:rPr>
              <a:t>E-mail: </a:t>
            </a:r>
            <a:r>
              <a:rPr lang="en-US" sz="3200" dirty="0">
                <a:solidFill>
                  <a:srgbClr val="FFFF00"/>
                </a:solidFill>
                <a:latin typeface="+mj-lt"/>
                <a:cs typeface="NikoshBAN" pitchFamily="2" charset="0"/>
              </a:rPr>
              <a:t>biswajit1571@gmail.com</a:t>
            </a:r>
          </a:p>
        </p:txBody>
      </p:sp>
    </p:spTree>
    <p:extLst>
      <p:ext uri="{BB962C8B-B14F-4D97-AF65-F5344CB8AC3E}">
        <p14:creationId xmlns:p14="http://schemas.microsoft.com/office/powerpoint/2010/main" val="227940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E322C-5BC8-46AA-8802-01334AE983EA}" type="datetime1">
              <a:rPr lang="en-US" smtClean="0"/>
              <a:t>14-Nov-20</a:t>
            </a:fld>
            <a:endParaRPr lang="en-US"/>
          </a:p>
        </p:txBody>
      </p:sp>
      <p:sp>
        <p:nvSpPr>
          <p:cNvPr id="5" name="Rectangle 4"/>
          <p:cNvSpPr/>
          <p:nvPr/>
        </p:nvSpPr>
        <p:spPr>
          <a:xfrm>
            <a:off x="4581098" y="0"/>
            <a:ext cx="3048000" cy="1140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chemeClr val="tx1"/>
                </a:solidFill>
                <a:latin typeface="NikoshBAN" pitchFamily="2" charset="0"/>
                <a:cs typeface="NikoshBAN" pitchFamily="2" charset="0"/>
              </a:rPr>
              <a:t>বাড়ির কাজ</a:t>
            </a:r>
            <a:endParaRPr lang="en-US" sz="5400" dirty="0">
              <a:solidFill>
                <a:schemeClr val="tx1"/>
              </a:solidFill>
              <a:latin typeface="NikoshBAN" pitchFamily="2" charset="0"/>
              <a:cs typeface="NikoshBAN" pitchFamily="2" charset="0"/>
            </a:endParaRPr>
          </a:p>
        </p:txBody>
      </p:sp>
      <p:sp>
        <p:nvSpPr>
          <p:cNvPr id="10" name="Rectangle 9"/>
          <p:cNvSpPr/>
          <p:nvPr/>
        </p:nvSpPr>
        <p:spPr>
          <a:xfrm>
            <a:off x="478442" y="995707"/>
            <a:ext cx="11713558" cy="33817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chemeClr val="tx1"/>
                </a:solidFill>
                <a:latin typeface="SutonnyMJ" pitchFamily="2" charset="0"/>
              </a:rPr>
              <a:t>mygb</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nqvi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Wªmvi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GKwU</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kvLv</a:t>
            </a:r>
            <a:r>
              <a:rPr lang="en-US" sz="3600" dirty="0">
                <a:solidFill>
                  <a:schemeClr val="tx1"/>
                </a:solidFill>
                <a:latin typeface="SutonnyMJ" pitchFamily="2" charset="0"/>
              </a:rPr>
              <a:t> </a:t>
            </a:r>
            <a:r>
              <a:rPr lang="en-US" sz="3600" dirty="0" smtClean="0">
                <a:solidFill>
                  <a:schemeClr val="tx1"/>
                </a:solidFill>
                <a:latin typeface="SutonnyMJ" pitchFamily="2" charset="0"/>
              </a:rPr>
              <a:t>†</a:t>
            </a:r>
            <a:r>
              <a:rPr lang="en-US" sz="3600" dirty="0" err="1" smtClean="0">
                <a:solidFill>
                  <a:schemeClr val="tx1"/>
                </a:solidFill>
                <a:latin typeface="SutonnyMJ" pitchFamily="2" charset="0"/>
              </a:rPr>
              <a:t>Lvjvi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Rb</a:t>
            </a:r>
            <a:r>
              <a:rPr lang="en-US" sz="3600" dirty="0" smtClean="0">
                <a:solidFill>
                  <a:schemeClr val="tx1"/>
                </a:solidFill>
                <a:latin typeface="SutonnyMJ" pitchFamily="2" charset="0"/>
              </a:rPr>
              <a:t>¨ 1,50,000 </a:t>
            </a:r>
            <a:r>
              <a:rPr lang="en-US" sz="3600" dirty="0" err="1" smtClean="0">
                <a:solidFill>
                  <a:schemeClr val="tx1"/>
                </a:solidFill>
                <a:latin typeface="SutonnyMJ" pitchFamily="2" charset="0"/>
              </a:rPr>
              <a:t>UvKv</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e¨q</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Kivi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wm×všÍ</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wb‡q‡Q</a:t>
            </a:r>
            <a:r>
              <a:rPr lang="en-US" sz="3600" dirty="0" smtClean="0">
                <a:solidFill>
                  <a:schemeClr val="tx1"/>
                </a:solidFill>
                <a:latin typeface="SutonnyMJ" pitchFamily="2" charset="0"/>
              </a:rPr>
              <a:t> | </a:t>
            </a:r>
            <a:r>
              <a:rPr lang="en-US" sz="3600" dirty="0" err="1" smtClean="0">
                <a:solidFill>
                  <a:schemeClr val="tx1"/>
                </a:solidFill>
                <a:latin typeface="SutonnyMJ" pitchFamily="2" charset="0"/>
              </a:rPr>
              <a:t>cÖ_g</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wZb</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eQ‡ii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cÖv°wjZ</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Avq</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h_v</a:t>
            </a:r>
            <a:r>
              <a:rPr lang="en-US" sz="3600" dirty="0" smtClean="0">
                <a:solidFill>
                  <a:schemeClr val="tx1"/>
                </a:solidFill>
                <a:latin typeface="SutonnyMJ" pitchFamily="2" charset="0"/>
              </a:rPr>
              <a:t>µ‡g 1,50,000 </a:t>
            </a:r>
            <a:r>
              <a:rPr lang="en-US" sz="3600" dirty="0" err="1" smtClean="0">
                <a:solidFill>
                  <a:schemeClr val="tx1"/>
                </a:solidFill>
                <a:latin typeface="SutonnyMJ" pitchFamily="2" charset="0"/>
              </a:rPr>
              <a:t>UvKv</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e¨q</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Kivi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wm×všÍ</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wb‡q‡Q</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cÖ_g</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wZb</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eQ‡ii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cÖv°wjZ</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Avq</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h_v</a:t>
            </a:r>
            <a:r>
              <a:rPr lang="en-US" sz="3600" dirty="0" smtClean="0">
                <a:solidFill>
                  <a:schemeClr val="tx1"/>
                </a:solidFill>
                <a:latin typeface="SutonnyMJ" pitchFamily="2" charset="0"/>
              </a:rPr>
              <a:t>µ‡g 50,000 UvKv,60,000 </a:t>
            </a:r>
            <a:r>
              <a:rPr lang="en-US" sz="3600" dirty="0" err="1" smtClean="0">
                <a:solidFill>
                  <a:schemeClr val="tx1"/>
                </a:solidFill>
                <a:latin typeface="SutonnyMJ" pitchFamily="2" charset="0"/>
              </a:rPr>
              <a:t>UvKv</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Ges</a:t>
            </a:r>
            <a:r>
              <a:rPr lang="en-US" sz="3600" dirty="0" smtClean="0">
                <a:solidFill>
                  <a:schemeClr val="tx1"/>
                </a:solidFill>
                <a:latin typeface="SutonnyMJ" pitchFamily="2" charset="0"/>
              </a:rPr>
              <a:t> 80,00 </a:t>
            </a:r>
            <a:r>
              <a:rPr lang="en-US" sz="3600" dirty="0" err="1" smtClean="0">
                <a:solidFill>
                  <a:schemeClr val="tx1"/>
                </a:solidFill>
                <a:latin typeface="SutonnyMJ" pitchFamily="2" charset="0"/>
              </a:rPr>
              <a:t>UvKv</a:t>
            </a:r>
            <a:r>
              <a:rPr lang="en-US" sz="3600" dirty="0" smtClean="0">
                <a:solidFill>
                  <a:schemeClr val="tx1"/>
                </a:solidFill>
                <a:latin typeface="SutonnyMJ" pitchFamily="2" charset="0"/>
              </a:rPr>
              <a:t> | </a:t>
            </a:r>
            <a:r>
              <a:rPr lang="en-US" sz="3600" dirty="0" err="1" smtClean="0">
                <a:solidFill>
                  <a:schemeClr val="tx1"/>
                </a:solidFill>
                <a:latin typeface="SutonnyMJ" pitchFamily="2" charset="0"/>
              </a:rPr>
              <a:t>Ab¨vb</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PjwZ</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LiP</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cÖwZ</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eQi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Av‡qi</a:t>
            </a:r>
            <a:r>
              <a:rPr lang="en-US" sz="3600" dirty="0" smtClean="0">
                <a:solidFill>
                  <a:schemeClr val="tx1"/>
                </a:solidFill>
                <a:latin typeface="SutonnyMJ" pitchFamily="2" charset="0"/>
              </a:rPr>
              <a:t> 35% </a:t>
            </a:r>
            <a:r>
              <a:rPr lang="en-US" sz="3600" dirty="0" err="1" smtClean="0">
                <a:solidFill>
                  <a:schemeClr val="tx1"/>
                </a:solidFill>
                <a:latin typeface="SutonnyMJ" pitchFamily="2" charset="0"/>
              </a:rPr>
              <a:t>Ges</a:t>
            </a:r>
            <a:r>
              <a:rPr lang="en-US" sz="3600" dirty="0" smtClean="0">
                <a:solidFill>
                  <a:schemeClr val="tx1"/>
                </a:solidFill>
                <a:latin typeface="SutonnyMJ" pitchFamily="2" charset="0"/>
              </a:rPr>
              <a:t> Ki 30% </a:t>
            </a:r>
            <a:r>
              <a:rPr lang="en-US" sz="3600" dirty="0" err="1" smtClean="0">
                <a:solidFill>
                  <a:schemeClr val="tx1"/>
                </a:solidFill>
                <a:latin typeface="SutonnyMJ" pitchFamily="2" charset="0"/>
              </a:rPr>
              <a:t>Abygvb</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Kiv</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n‡q‡Q</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Ges</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evwl©K</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AePq</a:t>
            </a:r>
            <a:r>
              <a:rPr lang="en-US" sz="3600" dirty="0" smtClean="0">
                <a:solidFill>
                  <a:schemeClr val="tx1"/>
                </a:solidFill>
                <a:latin typeface="SutonnyMJ" pitchFamily="2" charset="0"/>
              </a:rPr>
              <a:t> 10,000 </a:t>
            </a:r>
            <a:r>
              <a:rPr lang="en-US" sz="3600" dirty="0" err="1" smtClean="0">
                <a:solidFill>
                  <a:schemeClr val="tx1"/>
                </a:solidFill>
                <a:latin typeface="SutonnyMJ" pitchFamily="2" charset="0"/>
              </a:rPr>
              <a:t>UvKv</a:t>
            </a:r>
            <a:r>
              <a:rPr lang="en-US" sz="3600" dirty="0" smtClean="0">
                <a:solidFill>
                  <a:schemeClr val="tx1"/>
                </a:solidFill>
                <a:latin typeface="SutonnyMJ" pitchFamily="2" charset="0"/>
              </a:rPr>
              <a:t>|</a:t>
            </a:r>
            <a:endParaRPr lang="en-US" sz="3600" dirty="0">
              <a:solidFill>
                <a:schemeClr val="tx1"/>
              </a:solidFill>
              <a:latin typeface="SutonnyMJ" pitchFamily="2" charset="0"/>
            </a:endParaRPr>
          </a:p>
        </p:txBody>
      </p:sp>
      <p:sp>
        <p:nvSpPr>
          <p:cNvPr id="11" name="Rectangle 10"/>
          <p:cNvSpPr/>
          <p:nvPr/>
        </p:nvSpPr>
        <p:spPr>
          <a:xfrm>
            <a:off x="478442" y="4974612"/>
            <a:ext cx="11081212" cy="10508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mygb</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nqvi</a:t>
            </a:r>
            <a:r>
              <a:rPr lang="en-US" sz="3600" dirty="0">
                <a:solidFill>
                  <a:schemeClr val="tx1"/>
                </a:solidFill>
                <a:latin typeface="SutonnyMJ" pitchFamily="2" charset="0"/>
              </a:rPr>
              <a:t> </a:t>
            </a:r>
            <a:r>
              <a:rPr lang="en-US" sz="3600" dirty="0" smtClean="0">
                <a:solidFill>
                  <a:schemeClr val="tx1"/>
                </a:solidFill>
                <a:latin typeface="SutonnyMJ" pitchFamily="2" charset="0"/>
              </a:rPr>
              <a:t>†</a:t>
            </a:r>
            <a:r>
              <a:rPr lang="en-US" sz="3600" dirty="0" err="1" smtClean="0">
                <a:solidFill>
                  <a:schemeClr val="tx1"/>
                </a:solidFill>
                <a:latin typeface="SutonnyMJ" pitchFamily="2" charset="0"/>
              </a:rPr>
              <a:t>Wªmvi</a:t>
            </a:r>
            <a:r>
              <a:rPr lang="en-US" sz="3600" dirty="0" smtClean="0">
                <a:solidFill>
                  <a:schemeClr val="tx1"/>
                </a:solidFill>
                <a:latin typeface="SutonnyMJ" pitchFamily="2" charset="0"/>
              </a:rPr>
              <a:t> - </a:t>
            </a:r>
            <a:r>
              <a:rPr lang="en-US" sz="3600" dirty="0" err="1" smtClean="0">
                <a:solidFill>
                  <a:schemeClr val="tx1"/>
                </a:solidFill>
                <a:latin typeface="SutonnyMJ" pitchFamily="2" charset="0"/>
              </a:rPr>
              <a:t>Gi</a:t>
            </a:r>
            <a:r>
              <a:rPr lang="en-US" sz="3600" dirty="0" smtClean="0">
                <a:solidFill>
                  <a:schemeClr val="tx1"/>
                </a:solidFill>
                <a:latin typeface="SutonnyMJ" pitchFamily="2" charset="0"/>
              </a:rPr>
              <a:t> Mo </a:t>
            </a:r>
            <a:r>
              <a:rPr lang="en-US" sz="3600" dirty="0" err="1" smtClean="0">
                <a:solidFill>
                  <a:schemeClr val="tx1"/>
                </a:solidFill>
                <a:latin typeface="SutonnyMJ" pitchFamily="2" charset="0"/>
              </a:rPr>
              <a:t>gybvdvi</a:t>
            </a:r>
            <a:r>
              <a:rPr lang="en-US" sz="3600" dirty="0" smtClean="0">
                <a:solidFill>
                  <a:schemeClr val="tx1"/>
                </a:solidFill>
                <a:latin typeface="SutonnyMJ" pitchFamily="2" charset="0"/>
              </a:rPr>
              <a:t> </a:t>
            </a:r>
            <a:r>
              <a:rPr lang="en-US" sz="3600" dirty="0" err="1" smtClean="0">
                <a:solidFill>
                  <a:schemeClr val="tx1"/>
                </a:solidFill>
                <a:latin typeface="SutonnyMJ" pitchFamily="2" charset="0"/>
              </a:rPr>
              <a:t>nvi</a:t>
            </a:r>
            <a:r>
              <a:rPr lang="en-US" sz="3600" dirty="0" smtClean="0">
                <a:solidFill>
                  <a:schemeClr val="tx1"/>
                </a:solidFill>
                <a:latin typeface="SutonnyMJ" pitchFamily="2" charset="0"/>
              </a:rPr>
              <a:t> </a:t>
            </a:r>
            <a:r>
              <a:rPr lang="en-US" sz="3600" dirty="0">
                <a:solidFill>
                  <a:schemeClr val="tx1"/>
                </a:solidFill>
                <a:latin typeface="SutonnyMJ" pitchFamily="2" charset="0"/>
              </a:rPr>
              <a:t>I </a:t>
            </a:r>
            <a:r>
              <a:rPr lang="en-US" sz="3600" dirty="0" err="1">
                <a:solidFill>
                  <a:schemeClr val="tx1"/>
                </a:solidFill>
                <a:latin typeface="SutonnyMJ" pitchFamily="2" charset="0"/>
              </a:rPr>
              <a:t>bM</a:t>
            </a:r>
            <a:r>
              <a:rPr lang="en-US" sz="3600" dirty="0">
                <a:solidFill>
                  <a:schemeClr val="tx1"/>
                </a:solidFill>
                <a:latin typeface="SutonnyMJ" pitchFamily="2" charset="0"/>
              </a:rPr>
              <a:t>` </a:t>
            </a:r>
            <a:r>
              <a:rPr lang="en-US" sz="3600" dirty="0" err="1">
                <a:solidFill>
                  <a:schemeClr val="tx1"/>
                </a:solidFill>
                <a:latin typeface="SutonnyMJ" pitchFamily="2" charset="0"/>
              </a:rPr>
              <a:t>Av›Z</a:t>
            </a:r>
            <a:r>
              <a:rPr lang="en-US" sz="3600" dirty="0">
                <a:solidFill>
                  <a:schemeClr val="tx1"/>
                </a:solidFill>
                <a:latin typeface="SutonnyMJ" pitchFamily="2" charset="0"/>
              </a:rPr>
              <a:t>: </a:t>
            </a:r>
            <a:r>
              <a:rPr lang="en-US" sz="3600" dirty="0" err="1">
                <a:solidFill>
                  <a:schemeClr val="tx1"/>
                </a:solidFill>
                <a:latin typeface="SutonnyMJ" pitchFamily="2" charset="0"/>
              </a:rPr>
              <a:t>cÖevn</a:t>
            </a:r>
            <a:r>
              <a:rPr lang="en-US" sz="3600" dirty="0">
                <a:solidFill>
                  <a:schemeClr val="tx1"/>
                </a:solidFill>
                <a:latin typeface="SutonnyMJ" pitchFamily="2" charset="0"/>
              </a:rPr>
              <a:t> </a:t>
            </a:r>
            <a:r>
              <a:rPr lang="en-US" sz="3600" dirty="0" err="1">
                <a:solidFill>
                  <a:schemeClr val="tx1"/>
                </a:solidFill>
                <a:latin typeface="SutonnyMJ" pitchFamily="2" charset="0"/>
              </a:rPr>
              <a:t>wbY©q</a:t>
            </a:r>
            <a:r>
              <a:rPr lang="en-US" sz="3600" dirty="0">
                <a:solidFill>
                  <a:schemeClr val="tx1"/>
                </a:solidFill>
                <a:latin typeface="SutonnyMJ" pitchFamily="2" charset="0"/>
              </a:rPr>
              <a:t> </a:t>
            </a:r>
            <a:r>
              <a:rPr lang="en-US" sz="3600" dirty="0" smtClean="0">
                <a:solidFill>
                  <a:schemeClr val="tx1"/>
                </a:solidFill>
                <a:latin typeface="SutonnyMJ" pitchFamily="2" charset="0"/>
              </a:rPr>
              <a:t>Ki|</a:t>
            </a:r>
            <a:endParaRPr lang="en-US" sz="3600" dirty="0">
              <a:solidFill>
                <a:schemeClr val="tx1"/>
              </a:solidFill>
              <a:latin typeface="SutonnyMJ" pitchFamily="2" charset="0"/>
            </a:endParaRPr>
          </a:p>
        </p:txBody>
      </p:sp>
    </p:spTree>
    <p:extLst>
      <p:ext uri="{BB962C8B-B14F-4D97-AF65-F5344CB8AC3E}">
        <p14:creationId xmlns:p14="http://schemas.microsoft.com/office/powerpoint/2010/main" val="265594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652" y="204716"/>
            <a:ext cx="5320652" cy="287967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196" y="3207224"/>
            <a:ext cx="5308979" cy="30545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04" y="3398293"/>
            <a:ext cx="4958136" cy="286343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421" y="81886"/>
            <a:ext cx="5067319" cy="3002508"/>
          </a:xfrm>
          <a:prstGeom prst="rect">
            <a:avLst/>
          </a:prstGeom>
        </p:spPr>
      </p:pic>
    </p:spTree>
    <p:extLst>
      <p:ext uri="{BB962C8B-B14F-4D97-AF65-F5344CB8AC3E}">
        <p14:creationId xmlns:p14="http://schemas.microsoft.com/office/powerpoint/2010/main" val="42429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6728" y="382137"/>
            <a:ext cx="11245756" cy="60050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5400" dirty="0">
                <a:solidFill>
                  <a:schemeClr val="tx1"/>
                </a:solidFill>
                <a:latin typeface="NikoshBAN" panose="02000000000000000000" pitchFamily="2" charset="0"/>
                <a:cs typeface="NikoshBAN" panose="02000000000000000000" pitchFamily="2" charset="0"/>
              </a:rPr>
              <a:t>মাদকদ্রব্য হলো ভেষজদ্রব্য যা প্রয়োগে মানবদেহে মস্তিষ্কজাত সংজ্ঞাবহ সংবেদন হ্রাস পায় বা থাকে না বললেই চলে। মাদকদ্রব্য গ্রহণে মানুষ স্বাভাবিক অবস্থায় না থেকে অস্বাভাবিক অবস্থায় চলে যায় এবং তার ফলে এক সময় বিভিন্ন রোগে আক্রান্ত হয়।</a:t>
            </a:r>
          </a:p>
        </p:txBody>
      </p:sp>
    </p:spTree>
    <p:extLst>
      <p:ext uri="{BB962C8B-B14F-4D97-AF65-F5344CB8AC3E}">
        <p14:creationId xmlns:p14="http://schemas.microsoft.com/office/powerpoint/2010/main" val="3024352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owers2.jpg"/>
          <p:cNvPicPr>
            <a:picLocks noChangeAspect="1"/>
          </p:cNvPicPr>
          <p:nvPr/>
        </p:nvPicPr>
        <p:blipFill>
          <a:blip r:embed="rId2"/>
          <a:stretch>
            <a:fillRect/>
          </a:stretch>
        </p:blipFill>
        <p:spPr>
          <a:xfrm>
            <a:off x="229691" y="78378"/>
            <a:ext cx="11704318" cy="6688182"/>
          </a:xfrm>
          <a:prstGeom prst="rect">
            <a:avLst/>
          </a:prstGeom>
        </p:spPr>
      </p:pic>
      <p:sp>
        <p:nvSpPr>
          <p:cNvPr id="2" name="Title 1"/>
          <p:cNvSpPr>
            <a:spLocks noGrp="1"/>
          </p:cNvSpPr>
          <p:nvPr>
            <p:ph type="title"/>
          </p:nvPr>
        </p:nvSpPr>
        <p:spPr>
          <a:xfrm>
            <a:off x="4232365" y="4090852"/>
            <a:ext cx="4153989" cy="1143000"/>
          </a:xfrm>
        </p:spPr>
        <p:txBody>
          <a:bodyPr>
            <a:prstTxWarp prst="textPlain">
              <a:avLst/>
            </a:prstTxWarp>
            <a:noAutofit/>
          </a:bodyPr>
          <a:lstStyle/>
          <a:p>
            <a:r>
              <a:rPr lang="bn-IN" sz="13800" b="1" dirty="0">
                <a:ln w="18000">
                  <a:solidFill>
                    <a:schemeClr val="accent2">
                      <a:satMod val="140000"/>
                    </a:schemeClr>
                  </a:solidFill>
                  <a:prstDash val="solid"/>
                  <a:miter lim="800000"/>
                </a:ln>
                <a:solidFill>
                  <a:srgbClr val="FFFF00"/>
                </a:solidFill>
                <a:latin typeface="Taposhi" pitchFamily="2" charset="0"/>
                <a:cs typeface="NikoshBAN" pitchFamily="2" charset="0"/>
              </a:rPr>
              <a:t>ধন্যবাদ</a:t>
            </a:r>
            <a:endParaRPr lang="en-US" sz="13800" b="1" dirty="0">
              <a:solidFill>
                <a:srgbClr val="FFFF00"/>
              </a:solidFill>
              <a:latin typeface="Taposhi" pitchFamily="2" charset="0"/>
              <a:cs typeface="NikoshBAN" pitchFamily="2" charset="0"/>
            </a:endParaRPr>
          </a:p>
        </p:txBody>
      </p:sp>
      <p:pic>
        <p:nvPicPr>
          <p:cNvPr id="4" name="Picture 3" descr="flowers2.jpg"/>
          <p:cNvPicPr>
            <a:picLocks noChangeAspect="1"/>
          </p:cNvPicPr>
          <p:nvPr/>
        </p:nvPicPr>
        <p:blipFill rotWithShape="1">
          <a:blip r:embed="rId2"/>
          <a:srcRect t="54095"/>
          <a:stretch/>
        </p:blipFill>
        <p:spPr>
          <a:xfrm>
            <a:off x="229692" y="3698755"/>
            <a:ext cx="11704316" cy="3070194"/>
          </a:xfrm>
          <a:prstGeom prst="rect">
            <a:avLst/>
          </a:prstGeom>
        </p:spPr>
      </p:pic>
    </p:spTree>
    <p:extLst>
      <p:ext uri="{BB962C8B-B14F-4D97-AF65-F5344CB8AC3E}">
        <p14:creationId xmlns:p14="http://schemas.microsoft.com/office/powerpoint/2010/main" val="2927003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grpId="0" nodeType="clickEffect">
                                  <p:stCondLst>
                                    <p:cond delay="0"/>
                                  </p:stCondLst>
                                  <p:endCondLst>
                                    <p:cond evt="onNext" delay="0">
                                      <p:tgtEl>
                                        <p:sldTgt/>
                                      </p:tgtEl>
                                    </p:cond>
                                  </p:endCondLst>
                                  <p:childTnLst>
                                    <p:animMotion origin="layout" path="M 0.00547 0.13773 L 0.0151 -0.37847 " pathEditMode="relative" rAng="0" ptsTypes="AA">
                                      <p:cBhvr>
                                        <p:cTn id="6" dur="2000" fill="hold"/>
                                        <p:tgtEl>
                                          <p:spTgt spid="2"/>
                                        </p:tgtEl>
                                        <p:attrNameLst>
                                          <p:attrName>ppt_x</p:attrName>
                                          <p:attrName>ppt_y</p:attrName>
                                        </p:attrNameLst>
                                      </p:cBhvr>
                                      <p:rCtr x="482" y="-2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74FD126-9E3F-4833-82C4-BDBDD99A1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42" y="745206"/>
            <a:ext cx="3951121" cy="6112793"/>
          </a:xfrm>
          <a:prstGeom prst="rect">
            <a:avLst/>
          </a:prstGeom>
        </p:spPr>
      </p:pic>
      <p:sp>
        <p:nvSpPr>
          <p:cNvPr id="7" name="TextBox 6">
            <a:extLst>
              <a:ext uri="{FF2B5EF4-FFF2-40B4-BE49-F238E27FC236}">
                <a16:creationId xmlns:a16="http://schemas.microsoft.com/office/drawing/2014/main" xmlns="" id="{6E3D63A8-D4A0-4428-A1F9-202FF821245F}"/>
              </a:ext>
            </a:extLst>
          </p:cNvPr>
          <p:cNvSpPr txBox="1"/>
          <p:nvPr/>
        </p:nvSpPr>
        <p:spPr>
          <a:xfrm rot="16200000">
            <a:off x="-2038881" y="3657111"/>
            <a:ext cx="5632338"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4400" b="1" dirty="0" err="1">
                <a:latin typeface="NikoshBAN" pitchFamily="2" charset="0"/>
                <a:cs typeface="NikoshBAN" pitchFamily="2" charset="0"/>
              </a:rPr>
              <a:t>মুদি</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দোকানের</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জন্য</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ফ্রিজ</a:t>
            </a:r>
            <a:r>
              <a:rPr lang="en-US" sz="4400" b="1" dirty="0">
                <a:latin typeface="NikoshBAN" pitchFamily="2" charset="0"/>
                <a:cs typeface="NikoshBAN" pitchFamily="2" charset="0"/>
              </a:rPr>
              <a:t>…</a:t>
            </a:r>
            <a:endParaRPr lang="en-US" sz="4400" b="1" dirty="0">
              <a:latin typeface="SutonnyMJ" pitchFamily="2" charset="0"/>
              <a:cs typeface="SutonnyMJ" pitchFamily="2" charset="0"/>
            </a:endParaRPr>
          </a:p>
        </p:txBody>
      </p:sp>
      <p:sp>
        <p:nvSpPr>
          <p:cNvPr id="8" name="TextBox 7">
            <a:extLst>
              <a:ext uri="{FF2B5EF4-FFF2-40B4-BE49-F238E27FC236}">
                <a16:creationId xmlns:a16="http://schemas.microsoft.com/office/drawing/2014/main" xmlns="" id="{07713B62-C780-4419-8C91-7B9E05391B33}"/>
              </a:ext>
            </a:extLst>
          </p:cNvPr>
          <p:cNvSpPr txBox="1"/>
          <p:nvPr/>
        </p:nvSpPr>
        <p:spPr>
          <a:xfrm rot="16200000">
            <a:off x="1883563" y="3223080"/>
            <a:ext cx="5823283"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4400" b="1" dirty="0" err="1">
                <a:latin typeface="NikoshBAN" pitchFamily="2" charset="0"/>
                <a:cs typeface="NikoshBAN" pitchFamily="2" charset="0"/>
              </a:rPr>
              <a:t>দর্জির</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দোকানের</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জন্য</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সেলাই</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মেশিন</a:t>
            </a:r>
            <a:r>
              <a:rPr lang="en-US" sz="4400" b="1" dirty="0">
                <a:latin typeface="NikoshBAN" pitchFamily="2" charset="0"/>
                <a:cs typeface="NikoshBAN" pitchFamily="2" charset="0"/>
              </a:rPr>
              <a:t>…</a:t>
            </a:r>
            <a:endParaRPr lang="en-US" sz="4400" b="1" dirty="0">
              <a:latin typeface="SutonnyMJ" pitchFamily="2" charset="0"/>
              <a:cs typeface="SutonnyMJ" pitchFamily="2" charset="0"/>
            </a:endParaRPr>
          </a:p>
        </p:txBody>
      </p:sp>
      <p:pic>
        <p:nvPicPr>
          <p:cNvPr id="10" name="Picture 9">
            <a:extLst>
              <a:ext uri="{FF2B5EF4-FFF2-40B4-BE49-F238E27FC236}">
                <a16:creationId xmlns:a16="http://schemas.microsoft.com/office/drawing/2014/main" xmlns="" id="{3B101FD2-7BC3-4305-9767-B16306A87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088" y="1034715"/>
            <a:ext cx="2903621" cy="5823283"/>
          </a:xfrm>
          <a:prstGeom prst="rect">
            <a:avLst/>
          </a:prstGeom>
        </p:spPr>
      </p:pic>
      <p:sp>
        <p:nvSpPr>
          <p:cNvPr id="11" name="TextBox 10">
            <a:extLst>
              <a:ext uri="{FF2B5EF4-FFF2-40B4-BE49-F238E27FC236}">
                <a16:creationId xmlns:a16="http://schemas.microsoft.com/office/drawing/2014/main" xmlns="" id="{895D7BBE-1E2D-44D2-B257-42CAD831C42B}"/>
              </a:ext>
            </a:extLst>
          </p:cNvPr>
          <p:cNvSpPr txBox="1"/>
          <p:nvPr/>
        </p:nvSpPr>
        <p:spPr>
          <a:xfrm rot="16200000">
            <a:off x="5891390" y="3223082"/>
            <a:ext cx="5823285" cy="144655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4400" b="1" dirty="0" err="1">
                <a:latin typeface="NikoshBAN" pitchFamily="2" charset="0"/>
                <a:cs typeface="NikoshBAN" pitchFamily="2" charset="0"/>
              </a:rPr>
              <a:t>সেলুনের</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জন্য</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হুইল</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চেয়ার</a:t>
            </a:r>
            <a:r>
              <a:rPr lang="en-US" sz="4400" b="1" dirty="0">
                <a:latin typeface="NikoshBAN" pitchFamily="2" charset="0"/>
                <a:cs typeface="NikoshBAN" pitchFamily="2" charset="0"/>
              </a:rPr>
              <a:t> ও </a:t>
            </a:r>
            <a:r>
              <a:rPr lang="en-US" sz="4400" b="1" dirty="0" err="1">
                <a:latin typeface="NikoshBAN" pitchFamily="2" charset="0"/>
                <a:cs typeface="NikoshBAN" pitchFamily="2" charset="0"/>
              </a:rPr>
              <a:t>চুল</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কাটার</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মেশিন</a:t>
            </a:r>
            <a:r>
              <a:rPr lang="en-US" sz="4400" b="1" dirty="0">
                <a:latin typeface="NikoshBAN" pitchFamily="2" charset="0"/>
                <a:cs typeface="NikoshBAN" pitchFamily="2" charset="0"/>
              </a:rPr>
              <a:t>…</a:t>
            </a:r>
            <a:endParaRPr lang="en-US" sz="4400" b="1" dirty="0">
              <a:latin typeface="SutonnyMJ" pitchFamily="2" charset="0"/>
              <a:cs typeface="SutonnyMJ" pitchFamily="2" charset="0"/>
            </a:endParaRPr>
          </a:p>
        </p:txBody>
      </p:sp>
      <p:pic>
        <p:nvPicPr>
          <p:cNvPr id="14" name="Picture 13">
            <a:extLst>
              <a:ext uri="{FF2B5EF4-FFF2-40B4-BE49-F238E27FC236}">
                <a16:creationId xmlns:a16="http://schemas.microsoft.com/office/drawing/2014/main" xmlns="" id="{D14FEBCF-047A-45B3-AD44-7C72A3C96E77}"/>
              </a:ext>
            </a:extLst>
          </p:cNvPr>
          <p:cNvPicPr preferRelativeResize="0">
            <a:picLocks/>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27035" t="4573" r="27428" b="4177"/>
          <a:stretch/>
        </p:blipFill>
        <p:spPr>
          <a:xfrm>
            <a:off x="9526308" y="1034714"/>
            <a:ext cx="1446551" cy="5823286"/>
          </a:xfrm>
          <a:prstGeom prst="rect">
            <a:avLst/>
          </a:prstGeom>
        </p:spPr>
      </p:pic>
      <p:pic>
        <p:nvPicPr>
          <p:cNvPr id="15" name="Picture 14">
            <a:extLst>
              <a:ext uri="{FF2B5EF4-FFF2-40B4-BE49-F238E27FC236}">
                <a16:creationId xmlns:a16="http://schemas.microsoft.com/office/drawing/2014/main" xmlns="" id="{ED1E374F-1AF3-4D4B-95F8-B7FFA7DEDC2C}"/>
              </a:ext>
            </a:extLst>
          </p:cNvPr>
          <p:cNvPicPr preferRelativeResize="0">
            <a:picLocks/>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12985" t="4776" r="3889" b="1129"/>
          <a:stretch/>
        </p:blipFill>
        <p:spPr>
          <a:xfrm>
            <a:off x="10668000" y="878305"/>
            <a:ext cx="1446551" cy="5979691"/>
          </a:xfrm>
          <a:prstGeom prst="rect">
            <a:avLst/>
          </a:prstGeom>
        </p:spPr>
      </p:pic>
    </p:spTree>
    <p:extLst>
      <p:ext uri="{BB962C8B-B14F-4D97-AF65-F5344CB8AC3E}">
        <p14:creationId xmlns:p14="http://schemas.microsoft.com/office/powerpoint/2010/main" val="108979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6000" b="1" dirty="0" err="1">
                <a:latin typeface="NikoshBAN" pitchFamily="2" charset="0"/>
                <a:cs typeface="NikoshBAN" pitchFamily="2" charset="0"/>
              </a:rPr>
              <a:t>বিনিয়োগ</a:t>
            </a:r>
            <a:r>
              <a:rPr lang="en-US" sz="6000" b="1" dirty="0">
                <a:latin typeface="NikoshBAN" pitchFamily="2" charset="0"/>
                <a:cs typeface="NikoshBAN" pitchFamily="2" charset="0"/>
              </a:rPr>
              <a:t> </a:t>
            </a:r>
            <a:r>
              <a:rPr lang="en-US" sz="6000" b="1" dirty="0" err="1">
                <a:latin typeface="NikoshBAN" pitchFamily="2" charset="0"/>
                <a:cs typeface="NikoshBAN" pitchFamily="2" charset="0"/>
              </a:rPr>
              <a:t>করার</a:t>
            </a:r>
            <a:r>
              <a:rPr lang="en-US" sz="6000" b="1" dirty="0">
                <a:latin typeface="NikoshBAN" pitchFamily="2" charset="0"/>
                <a:cs typeface="NikoshBAN" pitchFamily="2" charset="0"/>
              </a:rPr>
              <a:t> </a:t>
            </a:r>
            <a:r>
              <a:rPr lang="en-US" sz="6000" b="1" dirty="0" err="1">
                <a:latin typeface="NikoshBAN" pitchFamily="2" charset="0"/>
                <a:cs typeface="NikoshBAN" pitchFamily="2" charset="0"/>
              </a:rPr>
              <a:t>জন্য</a:t>
            </a:r>
            <a:r>
              <a:rPr lang="en-US" sz="6000" b="1" dirty="0">
                <a:latin typeface="NikoshBAN" pitchFamily="2" charset="0"/>
                <a:cs typeface="NikoshBAN" pitchFamily="2" charset="0"/>
              </a:rPr>
              <a:t> </a:t>
            </a:r>
            <a:r>
              <a:rPr lang="en-US" sz="6000" b="1" dirty="0" err="1">
                <a:latin typeface="NikoshBAN" pitchFamily="2" charset="0"/>
                <a:cs typeface="NikoshBAN" pitchFamily="2" charset="0"/>
              </a:rPr>
              <a:t>কি</a:t>
            </a:r>
            <a:r>
              <a:rPr lang="en-US" sz="6000" b="1" dirty="0">
                <a:latin typeface="NikoshBAN" pitchFamily="2" charset="0"/>
                <a:cs typeface="NikoshBAN" pitchFamily="2" charset="0"/>
              </a:rPr>
              <a:t> </a:t>
            </a:r>
            <a:r>
              <a:rPr lang="en-US" sz="6000" b="1" dirty="0" err="1">
                <a:latin typeface="NikoshBAN" pitchFamily="2" charset="0"/>
                <a:cs typeface="NikoshBAN" pitchFamily="2" charset="0"/>
              </a:rPr>
              <a:t>প্রয়োজন</a:t>
            </a:r>
            <a:r>
              <a:rPr lang="en-US" sz="6000" b="1" dirty="0">
                <a:latin typeface="NikoshBAN" pitchFamily="2" charset="0"/>
                <a:cs typeface="NikoshBAN" pitchFamily="2" charset="0"/>
              </a:rPr>
              <a:t>?</a:t>
            </a:r>
            <a:endParaRPr lang="en-US" sz="6000" b="1" dirty="0">
              <a:latin typeface="SutonnyMJ" pitchFamily="2" charset="0"/>
              <a:cs typeface="SutonnyMJ" pitchFamily="2" charset="0"/>
            </a:endParaRPr>
          </a:p>
        </p:txBody>
      </p:sp>
      <p:sp>
        <p:nvSpPr>
          <p:cNvPr id="9" name="TextBox 8"/>
          <p:cNvSpPr txBox="1"/>
          <p:nvPr/>
        </p:nvSpPr>
        <p:spPr>
          <a:xfrm>
            <a:off x="3970419" y="3465742"/>
            <a:ext cx="4251159" cy="144655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800" b="1" dirty="0" err="1">
                <a:latin typeface="NikoshBAN" pitchFamily="2" charset="0"/>
                <a:cs typeface="NikoshBAN" pitchFamily="2" charset="0"/>
              </a:rPr>
              <a:t>মূলধন</a:t>
            </a:r>
            <a:endParaRPr lang="en-US" sz="8800" b="1" dirty="0">
              <a:latin typeface="SutonnyMJ" pitchFamily="2" charset="0"/>
              <a:cs typeface="SutonnyMJ" pitchFamily="2" charset="0"/>
            </a:endParaRPr>
          </a:p>
        </p:txBody>
      </p:sp>
      <p:pic>
        <p:nvPicPr>
          <p:cNvPr id="6" name="Picture 5">
            <a:extLst>
              <a:ext uri="{FF2B5EF4-FFF2-40B4-BE49-F238E27FC236}">
                <a16:creationId xmlns:a16="http://schemas.microsoft.com/office/drawing/2014/main" xmlns="" id="{C3EC5A59-B351-4437-974B-746EA6646FFD}"/>
              </a:ext>
            </a:extLst>
          </p:cNvPr>
          <p:cNvPicPr preferRelativeResize="0">
            <a:picLocks/>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014835"/>
            <a:ext cx="3970421" cy="2414165"/>
          </a:xfrm>
          <a:prstGeom prst="rect">
            <a:avLst/>
          </a:prstGeom>
        </p:spPr>
      </p:pic>
      <p:pic>
        <p:nvPicPr>
          <p:cNvPr id="10" name="Picture 9">
            <a:extLst>
              <a:ext uri="{FF2B5EF4-FFF2-40B4-BE49-F238E27FC236}">
                <a16:creationId xmlns:a16="http://schemas.microsoft.com/office/drawing/2014/main" xmlns="" id="{A443FE0C-E535-4C0A-A7A5-D35C55C4A9E9}"/>
              </a:ext>
            </a:extLst>
          </p:cNvPr>
          <p:cNvPicPr preferRelativeResize="0">
            <a:picLocks/>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4859423"/>
            <a:ext cx="3970421" cy="1998576"/>
          </a:xfrm>
          <a:prstGeom prst="rect">
            <a:avLst/>
          </a:prstGeom>
        </p:spPr>
      </p:pic>
      <p:pic>
        <p:nvPicPr>
          <p:cNvPr id="11" name="Picture 10">
            <a:extLst>
              <a:ext uri="{FF2B5EF4-FFF2-40B4-BE49-F238E27FC236}">
                <a16:creationId xmlns:a16="http://schemas.microsoft.com/office/drawing/2014/main" xmlns="" id="{66C43512-5340-4E45-B883-066039E1463D}"/>
              </a:ext>
            </a:extLst>
          </p:cNvPr>
          <p:cNvPicPr preferRelativeResize="0">
            <a:picLocks/>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221579" y="1014835"/>
            <a:ext cx="3970421" cy="2450907"/>
          </a:xfrm>
          <a:prstGeom prst="rect">
            <a:avLst/>
          </a:prstGeom>
        </p:spPr>
      </p:pic>
      <p:pic>
        <p:nvPicPr>
          <p:cNvPr id="12" name="Picture 11">
            <a:extLst>
              <a:ext uri="{FF2B5EF4-FFF2-40B4-BE49-F238E27FC236}">
                <a16:creationId xmlns:a16="http://schemas.microsoft.com/office/drawing/2014/main" xmlns="" id="{86786E6C-2B78-4822-9E1E-86518E5541B3}"/>
              </a:ext>
            </a:extLst>
          </p:cNvPr>
          <p:cNvPicPr preferRelativeResize="0">
            <a:picLocks/>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221578" y="4835360"/>
            <a:ext cx="3970421" cy="2046702"/>
          </a:xfrm>
          <a:prstGeom prst="rect">
            <a:avLst/>
          </a:prstGeom>
        </p:spPr>
      </p:pic>
    </p:spTree>
    <p:extLst>
      <p:ext uri="{BB962C8B-B14F-4D97-AF65-F5344CB8AC3E}">
        <p14:creationId xmlns:p14="http://schemas.microsoft.com/office/powerpoint/2010/main" val="18412669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par>
                                <p:cTn id="15" presetID="21" presetClass="entr" presetSubtype="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par>
                                <p:cTn id="18" presetID="21" presetClass="entr" presetSubtype="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par>
                                <p:cTn id="21" presetID="21"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 id="{7CA54AD2-A52D-4865-AFC9-04803A71D584}"/>
              </a:ext>
            </a:extLst>
          </p:cNvPr>
          <p:cNvSpPr>
            <a:spLocks noGrp="1"/>
          </p:cNvSpPr>
          <p:nvPr>
            <p:ph idx="1"/>
          </p:nvPr>
        </p:nvSpPr>
        <p:spPr>
          <a:xfrm>
            <a:off x="341194" y="1825625"/>
            <a:ext cx="11012606" cy="4351338"/>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9600" b="1" u="sng" dirty="0" err="1" smtClean="0">
                <a:latin typeface="NikoshBAN" pitchFamily="2" charset="0"/>
                <a:cs typeface="NikoshBAN" pitchFamily="2" charset="0"/>
              </a:rPr>
              <a:t>মূলধনী</a:t>
            </a:r>
            <a:r>
              <a:rPr lang="en-US" sz="9600" b="1" u="sng" dirty="0" smtClean="0">
                <a:latin typeface="NikoshBAN" pitchFamily="2" charset="0"/>
                <a:cs typeface="NikoshBAN" pitchFamily="2" charset="0"/>
              </a:rPr>
              <a:t> </a:t>
            </a:r>
            <a:r>
              <a:rPr lang="en-US" sz="9600" b="1" u="sng" dirty="0" err="1" smtClean="0">
                <a:latin typeface="NikoshBAN" pitchFamily="2" charset="0"/>
                <a:cs typeface="NikoshBAN" pitchFamily="2" charset="0"/>
              </a:rPr>
              <a:t>আয়-ব্যয়</a:t>
            </a:r>
            <a:r>
              <a:rPr lang="en-US" sz="9600" b="1" u="sng" dirty="0" smtClean="0">
                <a:latin typeface="NikoshBAN" pitchFamily="2" charset="0"/>
                <a:cs typeface="NikoshBAN" pitchFamily="2" charset="0"/>
              </a:rPr>
              <a:t> </a:t>
            </a:r>
            <a:r>
              <a:rPr lang="en-US" sz="9600" b="1" u="sng" dirty="0" err="1">
                <a:latin typeface="NikoshBAN" pitchFamily="2" charset="0"/>
                <a:cs typeface="NikoshBAN" pitchFamily="2" charset="0"/>
              </a:rPr>
              <a:t>প্রাক্কলন</a:t>
            </a:r>
            <a:endParaRPr lang="en-US" sz="9600" b="1" u="sng" dirty="0">
              <a:latin typeface="NikoshBAN" pitchFamily="2" charset="0"/>
              <a:cs typeface="NikoshBAN" pitchFamily="2" charset="0"/>
            </a:endParaRPr>
          </a:p>
        </p:txBody>
      </p:sp>
    </p:spTree>
    <p:extLst>
      <p:ext uri="{BB962C8B-B14F-4D97-AF65-F5344CB8AC3E}">
        <p14:creationId xmlns:p14="http://schemas.microsoft.com/office/powerpoint/2010/main" val="1301162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3311" y="2293203"/>
            <a:ext cx="10229697" cy="830997"/>
          </a:xfrm>
          <a:prstGeom prst="rect">
            <a:avLst/>
          </a:prstGeom>
          <a:noFill/>
          <a:ln>
            <a:noFill/>
          </a:ln>
        </p:spPr>
        <p:txBody>
          <a:bodyPr wrap="square">
            <a:spAutoFit/>
          </a:bodyPr>
          <a:lstStyle/>
          <a:p>
            <a:pPr marL="571500" lvl="0" indent="-571500" algn="just">
              <a:buFont typeface="Wingdings" panose="05000000000000000000" pitchFamily="2" charset="2"/>
              <a:buChar char="Ø"/>
            </a:pPr>
            <a:r>
              <a:rPr lang="bn-BD" sz="4800" b="1" dirty="0"/>
              <a:t>মূলধন বাজেটিং- </a:t>
            </a:r>
            <a:r>
              <a:rPr lang="bn-BD" sz="4800" b="1" dirty="0" smtClean="0"/>
              <a:t> </a:t>
            </a:r>
            <a:r>
              <a:rPr lang="en-US" sz="4800" dirty="0" err="1" smtClean="0">
                <a:latin typeface="SutonnyMJ" pitchFamily="2" charset="0"/>
              </a:rPr>
              <a:t>Kx</a:t>
            </a:r>
            <a:r>
              <a:rPr lang="en-US" sz="4800" dirty="0" smtClean="0">
                <a:latin typeface="SutonnyMJ" pitchFamily="2" charset="0"/>
              </a:rPr>
              <a:t> </a:t>
            </a:r>
            <a:r>
              <a:rPr lang="en-US" sz="4800" dirty="0" err="1" smtClean="0">
                <a:latin typeface="SutonnyMJ" pitchFamily="2" charset="0"/>
              </a:rPr>
              <a:t>Zv</a:t>
            </a:r>
            <a:r>
              <a:rPr lang="en-US" sz="4800" dirty="0" smtClean="0">
                <a:latin typeface="SutonnyMJ" pitchFamily="2" charset="0"/>
              </a:rPr>
              <a:t> </a:t>
            </a:r>
            <a:r>
              <a:rPr lang="en-US" sz="4800" dirty="0" err="1" smtClean="0">
                <a:latin typeface="SutonnyMJ" pitchFamily="2" charset="0"/>
              </a:rPr>
              <a:t>ej‡Z</a:t>
            </a:r>
            <a:r>
              <a:rPr lang="en-US" sz="4800" dirty="0" smtClean="0">
                <a:latin typeface="SutonnyMJ" pitchFamily="2" charset="0"/>
              </a:rPr>
              <a:t> </a:t>
            </a:r>
            <a:r>
              <a:rPr lang="bn-BD" sz="4800" b="1" dirty="0" smtClean="0"/>
              <a:t>পারবে</a:t>
            </a:r>
            <a:r>
              <a:rPr lang="en-US" sz="4800" b="1" dirty="0" smtClean="0">
                <a:solidFill>
                  <a:schemeClr val="tx2">
                    <a:lumMod val="50000"/>
                  </a:schemeClr>
                </a:solidFill>
                <a:latin typeface="NikoshBAN" pitchFamily="2" charset="0"/>
                <a:cs typeface="NikoshBAN" pitchFamily="2" charset="0"/>
              </a:rPr>
              <a:t>;</a:t>
            </a:r>
            <a:r>
              <a:rPr lang="bn-BD" sz="4000" b="1" dirty="0" smtClean="0">
                <a:solidFill>
                  <a:schemeClr val="tx2">
                    <a:lumMod val="50000"/>
                  </a:schemeClr>
                </a:solidFill>
                <a:latin typeface="NikoshBAN" pitchFamily="2" charset="0"/>
                <a:cs typeface="NikoshBAN" pitchFamily="2" charset="0"/>
              </a:rPr>
              <a:t> </a:t>
            </a:r>
            <a:endParaRPr lang="bn-BD" sz="4000" b="1" dirty="0">
              <a:solidFill>
                <a:schemeClr val="tx2">
                  <a:lumMod val="50000"/>
                </a:schemeClr>
              </a:solidFill>
              <a:latin typeface="NikoshBAN" pitchFamily="2" charset="0"/>
              <a:cs typeface="NikoshBAN" pitchFamily="2" charset="0"/>
            </a:endParaRPr>
          </a:p>
        </p:txBody>
      </p:sp>
      <p:sp>
        <p:nvSpPr>
          <p:cNvPr id="7" name="TextBox 6"/>
          <p:cNvSpPr txBox="1"/>
          <p:nvPr/>
        </p:nvSpPr>
        <p:spPr>
          <a:xfrm>
            <a:off x="395939" y="947390"/>
            <a:ext cx="5516254" cy="830997"/>
          </a:xfrm>
          <a:prstGeom prst="rect">
            <a:avLst/>
          </a:prstGeom>
          <a:noFill/>
        </p:spPr>
        <p:txBody>
          <a:bodyPr wrap="none" rtlCol="0">
            <a:spAutoFit/>
          </a:bodyPr>
          <a:lstStyle/>
          <a:p>
            <a:r>
              <a:rPr lang="bn-BD" sz="4800" b="1" dirty="0">
                <a:solidFill>
                  <a:srgbClr val="002060"/>
                </a:solidFill>
                <a:latin typeface="NikoshBAN" pitchFamily="2" charset="0"/>
                <a:cs typeface="NikoshBAN" pitchFamily="2" charset="0"/>
              </a:rPr>
              <a:t>এই পাঠ শেষে </a:t>
            </a:r>
            <a:r>
              <a:rPr lang="en-US" sz="4800" b="1" dirty="0" err="1" smtClean="0">
                <a:solidFill>
                  <a:srgbClr val="002060"/>
                </a:solidFill>
                <a:latin typeface="NikoshBAN" pitchFamily="2" charset="0"/>
                <a:cs typeface="NikoshBAN" pitchFamily="2" charset="0"/>
              </a:rPr>
              <a:t>শিক্ষার্থীরা</a:t>
            </a:r>
            <a:r>
              <a:rPr lang="en-US" sz="4800" b="1" dirty="0" smtClean="0">
                <a:solidFill>
                  <a:srgbClr val="002060"/>
                </a:solidFill>
                <a:latin typeface="NikoshBAN" pitchFamily="2" charset="0"/>
                <a:cs typeface="NikoshBAN" pitchFamily="2" charset="0"/>
              </a:rPr>
              <a:t>....</a:t>
            </a:r>
            <a:endParaRPr lang="en-US" sz="4000" b="1" dirty="0">
              <a:solidFill>
                <a:srgbClr val="002060"/>
              </a:solidFill>
              <a:latin typeface="NikoshBAN" pitchFamily="2" charset="0"/>
              <a:cs typeface="NikoshBAN" pitchFamily="2" charset="0"/>
            </a:endParaRPr>
          </a:p>
        </p:txBody>
      </p:sp>
      <p:sp>
        <p:nvSpPr>
          <p:cNvPr id="3" name="Rectangle 2">
            <a:extLst>
              <a:ext uri="{FF2B5EF4-FFF2-40B4-BE49-F238E27FC236}">
                <a16:creationId xmlns:a16="http://schemas.microsoft.com/office/drawing/2014/main" xmlns="" id="{272DE4E1-EE5C-4BE3-97AB-378749DF6215}"/>
              </a:ext>
            </a:extLst>
          </p:cNvPr>
          <p:cNvSpPr/>
          <p:nvPr/>
        </p:nvSpPr>
        <p:spPr>
          <a:xfrm>
            <a:off x="353840" y="3429000"/>
            <a:ext cx="10209168" cy="830997"/>
          </a:xfrm>
          <a:prstGeom prst="rect">
            <a:avLst/>
          </a:prstGeom>
          <a:noFill/>
        </p:spPr>
        <p:txBody>
          <a:bodyPr wrap="square">
            <a:spAutoFit/>
          </a:bodyPr>
          <a:lstStyle/>
          <a:p>
            <a:pPr marL="571500" lvl="0" indent="-571500" algn="just">
              <a:buFont typeface="Wingdings" panose="05000000000000000000" pitchFamily="2" charset="2"/>
              <a:buChar char="Ø"/>
            </a:pPr>
            <a:r>
              <a:rPr lang="bn-BD" sz="4800" b="1" dirty="0"/>
              <a:t>মূলধন বাজেটিং- এর গুরুত্ব বিশ্লেষণ করতে </a:t>
            </a:r>
            <a:r>
              <a:rPr lang="bn-BD" sz="4800" b="1" dirty="0" smtClean="0"/>
              <a:t>পারবে</a:t>
            </a:r>
            <a:r>
              <a:rPr lang="en-US" sz="4800" b="1" dirty="0" smtClean="0"/>
              <a:t>;</a:t>
            </a:r>
            <a:endParaRPr lang="en-US" sz="4800" b="1" dirty="0"/>
          </a:p>
        </p:txBody>
      </p:sp>
      <p:sp>
        <p:nvSpPr>
          <p:cNvPr id="9" name="TextBox 8">
            <a:extLst>
              <a:ext uri="{FF2B5EF4-FFF2-40B4-BE49-F238E27FC236}">
                <a16:creationId xmlns="" xmlns:a16="http://schemas.microsoft.com/office/drawing/2014/main" id="{8AF5FCA9-EC78-4C35-8742-9BEBC0FEECD4}"/>
              </a:ext>
            </a:extLst>
          </p:cNvPr>
          <p:cNvSpPr txBox="1"/>
          <p:nvPr/>
        </p:nvSpPr>
        <p:spPr>
          <a:xfrm>
            <a:off x="228600" y="4724400"/>
            <a:ext cx="11049000" cy="1569660"/>
          </a:xfrm>
          <a:prstGeom prst="rect">
            <a:avLst/>
          </a:prstGeom>
          <a:noFill/>
        </p:spPr>
        <p:txBody>
          <a:bodyPr wrap="square" rtlCol="0">
            <a:spAutoFit/>
          </a:bodyPr>
          <a:lstStyle/>
          <a:p>
            <a:pPr marL="571500" indent="-571500">
              <a:buFont typeface="Wingdings" panose="05000000000000000000" pitchFamily="2" charset="2"/>
              <a:buChar char="Ø"/>
            </a:pPr>
            <a:r>
              <a:rPr lang="en-US" sz="4800" b="1" dirty="0" err="1">
                <a:latin typeface="NikoshBAN" panose="02000000000000000000" pitchFamily="2" charset="0"/>
                <a:cs typeface="NikoshBAN" panose="02000000000000000000" pitchFamily="2" charset="0"/>
              </a:rPr>
              <a:t>সূত্র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প্রয়োগ</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করে</a:t>
            </a:r>
            <a:r>
              <a:rPr lang="en-US" sz="4800" b="1" dirty="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গড়</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মূনাফা</a:t>
            </a:r>
            <a:r>
              <a:rPr lang="en-US" sz="4800" b="1" dirty="0" smtClean="0">
                <a:latin typeface="NikoshBAN" panose="02000000000000000000" pitchFamily="2" charset="0"/>
                <a:cs typeface="NikoshBAN" panose="02000000000000000000" pitchFamily="2" charset="0"/>
              </a:rPr>
              <a:t> ও </a:t>
            </a:r>
            <a:r>
              <a:rPr lang="en-US" sz="4800" b="1" dirty="0" err="1" smtClean="0">
                <a:latin typeface="NikoshBAN" panose="02000000000000000000" pitchFamily="2" charset="0"/>
                <a:cs typeface="NikoshBAN" panose="02000000000000000000" pitchFamily="2" charset="0"/>
              </a:rPr>
              <a:t>নগদ</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আন্তঃ</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প্রবাহ</a:t>
            </a:r>
            <a:r>
              <a:rPr lang="en-US" sz="4800" b="1" dirty="0" smtClean="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নির্ণয়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করতে</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পারবে</a:t>
            </a:r>
            <a:r>
              <a:rPr lang="en-US" sz="48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83797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307" y="122830"/>
            <a:ext cx="11764370" cy="169232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BD" sz="5400" b="1" dirty="0">
                <a:solidFill>
                  <a:schemeClr val="tx1"/>
                </a:solidFill>
                <a:latin typeface="NikoshBAN" panose="02000000000000000000" pitchFamily="2" charset="0"/>
                <a:cs typeface="NikoshBAN" panose="02000000000000000000" pitchFamily="2" charset="0"/>
              </a:rPr>
              <a:t>মূলধন বাজেটিং হচ্ছে প্রতিষ্ঠানের দীর্ঘমেয়াদি বিনিয়োগ সিধান্তের সাথে জড়িত একটি প্রক্রিয়া। </a:t>
            </a:r>
            <a:endParaRPr lang="en-US" sz="5400" b="1"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163773" y="2251881"/>
            <a:ext cx="3753134" cy="4271749"/>
          </a:xfrm>
          <a:prstGeom prst="rect">
            <a:avLst/>
          </a:prstGeom>
          <a:solidFill>
            <a:srgbClr val="7030A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BD" sz="5400" dirty="0">
                <a:latin typeface="NikoshBAN" panose="02000000000000000000" pitchFamily="2" charset="0"/>
                <a:cs typeface="NikoshBAN" panose="02000000000000000000" pitchFamily="2" charset="0"/>
              </a:rPr>
              <a:t>জমি, দালানকোঠা, আসবাবপত্র, যন্ত্রপাতি ইত্যাদি ক্রয়। </a:t>
            </a:r>
            <a:endParaRPr lang="en-US" sz="5400" dirty="0">
              <a:latin typeface="NikoshBAN" panose="02000000000000000000" pitchFamily="2" charset="0"/>
              <a:cs typeface="NikoshBAN" panose="02000000000000000000" pitchFamily="2" charset="0"/>
            </a:endParaRPr>
          </a:p>
        </p:txBody>
      </p:sp>
      <p:sp>
        <p:nvSpPr>
          <p:cNvPr id="6" name="Rectangle 5"/>
          <p:cNvSpPr/>
          <p:nvPr/>
        </p:nvSpPr>
        <p:spPr>
          <a:xfrm>
            <a:off x="4169391" y="2251881"/>
            <a:ext cx="3753134" cy="4271749"/>
          </a:xfrm>
          <a:prstGeom prst="rect">
            <a:avLst/>
          </a:prstGeom>
          <a:solidFill>
            <a:schemeClr val="tx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BD" sz="4800" dirty="0">
                <a:latin typeface="NikoshBAN" panose="02000000000000000000" pitchFamily="2" charset="0"/>
                <a:cs typeface="NikoshBAN" panose="02000000000000000000" pitchFamily="2" charset="0"/>
              </a:rPr>
              <a:t>জমি, দালানকোঠা, আসবাবপত্র, যন্ত্রপাতি ইত্যাদি স্থায়ী সম্পত্তি প্রতিস্থাপন। </a:t>
            </a:r>
            <a:endParaRPr lang="en-US" sz="4800" dirty="0">
              <a:latin typeface="NikoshBAN" panose="02000000000000000000" pitchFamily="2" charset="0"/>
              <a:cs typeface="NikoshBAN" panose="02000000000000000000" pitchFamily="2" charset="0"/>
            </a:endParaRPr>
          </a:p>
        </p:txBody>
      </p:sp>
      <p:sp>
        <p:nvSpPr>
          <p:cNvPr id="7" name="Rectangle 6"/>
          <p:cNvSpPr/>
          <p:nvPr/>
        </p:nvSpPr>
        <p:spPr>
          <a:xfrm>
            <a:off x="8175009" y="2251881"/>
            <a:ext cx="3753134" cy="4271749"/>
          </a:xfrm>
          <a:prstGeom prst="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BD" sz="5400" dirty="0" smtClean="0">
                <a:solidFill>
                  <a:srgbClr val="00B050"/>
                </a:solidFill>
                <a:latin typeface="NikoshBAN" panose="02000000000000000000" pitchFamily="2" charset="0"/>
                <a:cs typeface="NikoshBAN" panose="02000000000000000000" pitchFamily="2" charset="0"/>
              </a:rPr>
              <a:t>উ</a:t>
            </a:r>
            <a:r>
              <a:rPr lang="bn-IN" sz="5400" dirty="0">
                <a:solidFill>
                  <a:srgbClr val="00B050"/>
                </a:solidFill>
                <a:latin typeface="NikoshBAN" panose="02000000000000000000" pitchFamily="2" charset="0"/>
                <a:cs typeface="NikoshBAN" panose="02000000000000000000" pitchFamily="2" charset="0"/>
              </a:rPr>
              <a:t>ৎ</a:t>
            </a:r>
            <a:r>
              <a:rPr lang="bn-BD" sz="5400" dirty="0" smtClean="0">
                <a:solidFill>
                  <a:srgbClr val="00B050"/>
                </a:solidFill>
                <a:latin typeface="NikoshBAN" panose="02000000000000000000" pitchFamily="2" charset="0"/>
                <a:cs typeface="NikoshBAN" panose="02000000000000000000" pitchFamily="2" charset="0"/>
              </a:rPr>
              <a:t>পাদন </a:t>
            </a:r>
            <a:r>
              <a:rPr lang="bn-BD" sz="5400" dirty="0">
                <a:solidFill>
                  <a:srgbClr val="00B050"/>
                </a:solidFill>
                <a:latin typeface="NikoshBAN" panose="02000000000000000000" pitchFamily="2" charset="0"/>
                <a:cs typeface="NikoshBAN" panose="02000000000000000000" pitchFamily="2" charset="0"/>
              </a:rPr>
              <a:t>পদ্ধতির আধুনিকায়ন, নতুন পণ্য বাজারে আনয়ন।</a:t>
            </a:r>
            <a:r>
              <a:rPr lang="bn-BD" sz="5400" dirty="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9444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E322C-5BC8-46AA-8802-01334AE983EA}" type="datetime1">
              <a:rPr lang="en-US" smtClean="0"/>
              <a:t>14-Nov-20</a:t>
            </a:fld>
            <a:endParaRPr lang="en-US"/>
          </a:p>
        </p:txBody>
      </p:sp>
      <p:pic>
        <p:nvPicPr>
          <p:cNvPr id="3" name="Picture 2" descr="Baby_Boy_Girl4.png"/>
          <p:cNvPicPr>
            <a:picLocks noChangeAspect="1"/>
          </p:cNvPicPr>
          <p:nvPr/>
        </p:nvPicPr>
        <p:blipFill rotWithShape="1">
          <a:blip r:embed="rId3" cstate="print"/>
          <a:srcRect l="48173" r="-1"/>
          <a:stretch/>
        </p:blipFill>
        <p:spPr>
          <a:xfrm>
            <a:off x="5693401" y="242357"/>
            <a:ext cx="1170864" cy="2201740"/>
          </a:xfrm>
          <a:prstGeom prst="rect">
            <a:avLst/>
          </a:prstGeom>
        </p:spPr>
      </p:pic>
      <p:pic>
        <p:nvPicPr>
          <p:cNvPr id="4" name="Picture 3" descr="Baby_Boy_Girl4.png"/>
          <p:cNvPicPr>
            <a:picLocks noChangeAspect="1"/>
          </p:cNvPicPr>
          <p:nvPr/>
        </p:nvPicPr>
        <p:blipFill rotWithShape="1">
          <a:blip r:embed="rId3" cstate="print"/>
          <a:srcRect r="50918"/>
          <a:stretch/>
        </p:blipFill>
        <p:spPr>
          <a:xfrm>
            <a:off x="4584461" y="239531"/>
            <a:ext cx="1108808" cy="2201740"/>
          </a:xfrm>
          <a:prstGeom prst="rect">
            <a:avLst/>
          </a:prstGeom>
        </p:spPr>
      </p:pic>
      <p:sp>
        <p:nvSpPr>
          <p:cNvPr id="6" name="Rounded Rectangle 5"/>
          <p:cNvSpPr/>
          <p:nvPr/>
        </p:nvSpPr>
        <p:spPr>
          <a:xfrm>
            <a:off x="1880792" y="3012085"/>
            <a:ext cx="9716199" cy="685291"/>
          </a:xfrm>
          <a:prstGeom prst="roundRect">
            <a:avLst>
              <a:gd name="adj"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b="1" dirty="0">
                <a:solidFill>
                  <a:schemeClr val="bg1"/>
                </a:solidFill>
                <a:latin typeface="NikoshBAN" panose="02000000000000000000" pitchFamily="2" charset="0"/>
                <a:cs typeface="NikoshBAN" panose="02000000000000000000" pitchFamily="2" charset="0"/>
              </a:rPr>
              <a:t>মূলধন </a:t>
            </a:r>
            <a:r>
              <a:rPr lang="bn-BD" sz="4000" b="1" dirty="0" smtClean="0">
                <a:solidFill>
                  <a:schemeClr val="bg1"/>
                </a:solidFill>
                <a:latin typeface="NikoshBAN" panose="02000000000000000000" pitchFamily="2" charset="0"/>
                <a:cs typeface="NikoshBAN" panose="02000000000000000000" pitchFamily="2" charset="0"/>
              </a:rPr>
              <a:t>বাজেটিং</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কী</a:t>
            </a:r>
            <a:r>
              <a:rPr lang="en-US" sz="4000" b="1" dirty="0" smtClean="0">
                <a:solidFill>
                  <a:schemeClr val="bg1"/>
                </a:solidFill>
                <a:latin typeface="NikoshBAN" panose="02000000000000000000" pitchFamily="2" charset="0"/>
                <a:cs typeface="NikoshBAN" panose="02000000000000000000" pitchFamily="2" charset="0"/>
              </a:rPr>
              <a:t> </a:t>
            </a:r>
            <a:r>
              <a:rPr lang="en-US" sz="4000" dirty="0" smtClean="0">
                <a:solidFill>
                  <a:schemeClr val="bg1"/>
                </a:solidFill>
                <a:latin typeface="NikoshBAN" panose="02000000000000000000" pitchFamily="2" charset="0"/>
                <a:cs typeface="NikoshBAN" panose="02000000000000000000" pitchFamily="2" charset="0"/>
              </a:rPr>
              <a:t>?</a:t>
            </a:r>
            <a:endParaRPr lang="bn-BD" sz="4000" dirty="0">
              <a:solidFill>
                <a:schemeClr val="bg1"/>
              </a:solidFill>
              <a:latin typeface="NikoshBAN" panose="02000000000000000000" pitchFamily="2" charset="0"/>
              <a:cs typeface="NikoshBAN" panose="02000000000000000000" pitchFamily="2" charset="0"/>
            </a:endParaRPr>
          </a:p>
        </p:txBody>
      </p:sp>
      <p:sp>
        <p:nvSpPr>
          <p:cNvPr id="8" name="Right Arrow 7"/>
          <p:cNvSpPr/>
          <p:nvPr/>
        </p:nvSpPr>
        <p:spPr>
          <a:xfrm>
            <a:off x="3399194" y="4239116"/>
            <a:ext cx="3741687" cy="1771427"/>
          </a:xfrm>
          <a:prstGeom prst="rightArrow">
            <a:avLst/>
          </a:prstGeom>
          <a:solidFill>
            <a:schemeClr val="accent2">
              <a:lumMod val="40000"/>
              <a:lumOff val="60000"/>
            </a:schemeClr>
          </a:solidFill>
          <a:ln w="76200">
            <a:solidFill>
              <a:srgbClr val="FF000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৩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মিনিট</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Oval 4"/>
          <p:cNvSpPr/>
          <p:nvPr/>
        </p:nvSpPr>
        <p:spPr>
          <a:xfrm>
            <a:off x="4114800" y="401572"/>
            <a:ext cx="3810000" cy="1208269"/>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atin typeface="NikoshBAN" panose="02000000000000000000" pitchFamily="2" charset="0"/>
                <a:cs typeface="NikoshBAN" panose="02000000000000000000" pitchFamily="2" charset="0"/>
              </a:rPr>
              <a:t>একক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কাজ</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402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63" presetClass="path" presetSubtype="0" accel="50000" decel="50000" fill="hold" nodeType="afterEffect">
                                  <p:stCondLst>
                                    <p:cond delay="0"/>
                                  </p:stCondLst>
                                  <p:childTnLst>
                                    <p:animMotion origin="layout" path="M -3.95833E-6 -3.33333E-6 L 0.29597 -0.00208 " pathEditMode="relative" rAng="0" ptsTypes="AA">
                                      <p:cBhvr>
                                        <p:cTn id="15" dur="500" fill="hold"/>
                                        <p:tgtEl>
                                          <p:spTgt spid="3"/>
                                        </p:tgtEl>
                                        <p:attrNameLst>
                                          <p:attrName>ppt_x</p:attrName>
                                          <p:attrName>ppt_y</p:attrName>
                                        </p:attrNameLst>
                                      </p:cBhvr>
                                      <p:rCtr x="14792" y="-116"/>
                                    </p:animMotion>
                                  </p:childTnLst>
                                </p:cTn>
                              </p:par>
                              <p:par>
                                <p:cTn id="16" presetID="35" presetClass="path" presetSubtype="0" accel="50000" decel="50000" fill="hold" nodeType="withEffect">
                                  <p:stCondLst>
                                    <p:cond delay="0"/>
                                  </p:stCondLst>
                                  <p:childTnLst>
                                    <p:animMotion origin="layout" path="M -4.375E-6 -3.7037E-7 L -0.29518 0.00232 " pathEditMode="relative" rAng="0" ptsTypes="AA">
                                      <p:cBhvr>
                                        <p:cTn id="17" dur="500" fill="hold"/>
                                        <p:tgtEl>
                                          <p:spTgt spid="4"/>
                                        </p:tgtEl>
                                        <p:attrNameLst>
                                          <p:attrName>ppt_x</p:attrName>
                                          <p:attrName>ppt_y</p:attrName>
                                        </p:attrNameLst>
                                      </p:cBhvr>
                                      <p:rCtr x="-14766" y="116"/>
                                    </p:animMotion>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decel="68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17020" y="4301185"/>
            <a:ext cx="4088339" cy="1635335"/>
          </a:xfrm>
          <a:custGeom>
            <a:avLst/>
            <a:gdLst>
              <a:gd name="connsiteX0" fmla="*/ 0 w 4088339"/>
              <a:gd name="connsiteY0" fmla="*/ 0 h 1635335"/>
              <a:gd name="connsiteX1" fmla="*/ 3270672 w 4088339"/>
              <a:gd name="connsiteY1" fmla="*/ 0 h 1635335"/>
              <a:gd name="connsiteX2" fmla="*/ 4088339 w 4088339"/>
              <a:gd name="connsiteY2" fmla="*/ 817668 h 1635335"/>
              <a:gd name="connsiteX3" fmla="*/ 3270672 w 4088339"/>
              <a:gd name="connsiteY3" fmla="*/ 1635335 h 1635335"/>
              <a:gd name="connsiteX4" fmla="*/ 0 w 4088339"/>
              <a:gd name="connsiteY4" fmla="*/ 1635335 h 1635335"/>
              <a:gd name="connsiteX5" fmla="*/ 817668 w 4088339"/>
              <a:gd name="connsiteY5" fmla="*/ 817668 h 1635335"/>
              <a:gd name="connsiteX6" fmla="*/ 0 w 4088339"/>
              <a:gd name="connsiteY6" fmla="*/ 0 h 163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8339" h="1635335">
                <a:moveTo>
                  <a:pt x="0" y="0"/>
                </a:moveTo>
                <a:lnTo>
                  <a:pt x="3270672" y="0"/>
                </a:lnTo>
                <a:lnTo>
                  <a:pt x="4088339" y="817668"/>
                </a:lnTo>
                <a:lnTo>
                  <a:pt x="3270672" y="1635335"/>
                </a:lnTo>
                <a:lnTo>
                  <a:pt x="0" y="1635335"/>
                </a:lnTo>
                <a:lnTo>
                  <a:pt x="817668" y="817668"/>
                </a:lnTo>
                <a:lnTo>
                  <a:pt x="0" y="0"/>
                </a:lnTo>
                <a:close/>
              </a:path>
            </a:pathLst>
          </a:custGeom>
          <a:solidFill>
            <a:srgbClr val="00B050"/>
          </a:solidFill>
          <a:ln w="28575">
            <a:solidFill>
              <a:srgbClr val="FF0000"/>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941684" tIns="41339" rIns="859006" bIns="41339" numCol="1" spcCol="1270" anchor="ctr" anchorCtr="0">
            <a:noAutofit/>
          </a:bodyPr>
          <a:lstStyle/>
          <a:p>
            <a:pPr lvl="0" algn="ctr" defTabSz="1377950">
              <a:lnSpc>
                <a:spcPct val="90000"/>
              </a:lnSpc>
              <a:spcBef>
                <a:spcPct val="0"/>
              </a:spcBef>
              <a:spcAft>
                <a:spcPct val="35000"/>
              </a:spcAft>
            </a:pPr>
            <a:r>
              <a:rPr lang="bn-BD" sz="3100" kern="1200" dirty="0"/>
              <a:t>আয় থেকে ব্যয় বাদ দিলে মোট মুনাফা পাওয়া যায়। </a:t>
            </a:r>
            <a:endParaRPr lang="en-US" sz="3100" kern="1200" dirty="0"/>
          </a:p>
        </p:txBody>
      </p:sp>
      <p:sp>
        <p:nvSpPr>
          <p:cNvPr id="6" name="Freeform 5"/>
          <p:cNvSpPr/>
          <p:nvPr/>
        </p:nvSpPr>
        <p:spPr>
          <a:xfrm>
            <a:off x="3914640" y="4287530"/>
            <a:ext cx="4088339" cy="1635335"/>
          </a:xfrm>
          <a:custGeom>
            <a:avLst/>
            <a:gdLst>
              <a:gd name="connsiteX0" fmla="*/ 0 w 4088339"/>
              <a:gd name="connsiteY0" fmla="*/ 0 h 1635335"/>
              <a:gd name="connsiteX1" fmla="*/ 3270672 w 4088339"/>
              <a:gd name="connsiteY1" fmla="*/ 0 h 1635335"/>
              <a:gd name="connsiteX2" fmla="*/ 4088339 w 4088339"/>
              <a:gd name="connsiteY2" fmla="*/ 817668 h 1635335"/>
              <a:gd name="connsiteX3" fmla="*/ 3270672 w 4088339"/>
              <a:gd name="connsiteY3" fmla="*/ 1635335 h 1635335"/>
              <a:gd name="connsiteX4" fmla="*/ 0 w 4088339"/>
              <a:gd name="connsiteY4" fmla="*/ 1635335 h 1635335"/>
              <a:gd name="connsiteX5" fmla="*/ 817668 w 4088339"/>
              <a:gd name="connsiteY5" fmla="*/ 817668 h 1635335"/>
              <a:gd name="connsiteX6" fmla="*/ 0 w 4088339"/>
              <a:gd name="connsiteY6" fmla="*/ 0 h 163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8339" h="1635335">
                <a:moveTo>
                  <a:pt x="0" y="0"/>
                </a:moveTo>
                <a:lnTo>
                  <a:pt x="3270672" y="0"/>
                </a:lnTo>
                <a:lnTo>
                  <a:pt x="4088339" y="817668"/>
                </a:lnTo>
                <a:lnTo>
                  <a:pt x="3270672" y="1635335"/>
                </a:lnTo>
                <a:lnTo>
                  <a:pt x="0" y="1635335"/>
                </a:lnTo>
                <a:lnTo>
                  <a:pt x="817668" y="817668"/>
                </a:lnTo>
                <a:lnTo>
                  <a:pt x="0" y="0"/>
                </a:lnTo>
                <a:close/>
              </a:path>
            </a:pathLst>
          </a:custGeom>
          <a:noFill/>
          <a:ln w="38100">
            <a:solidFill>
              <a:srgbClr val="00B050"/>
            </a:solidFill>
          </a:ln>
        </p:spPr>
        <p:style>
          <a:lnRef idx="2">
            <a:scrgbClr r="0" g="0" b="0"/>
          </a:lnRef>
          <a:fillRef idx="1">
            <a:scrgbClr r="0" g="0" b="0"/>
          </a:fillRef>
          <a:effectRef idx="0">
            <a:schemeClr val="accent5">
              <a:hueOff val="-3676672"/>
              <a:satOff val="-5114"/>
              <a:lumOff val="-1961"/>
              <a:alphaOff val="0"/>
            </a:schemeClr>
          </a:effectRef>
          <a:fontRef idx="minor">
            <a:schemeClr val="lt1"/>
          </a:fontRef>
        </p:style>
        <p:txBody>
          <a:bodyPr spcFirstLastPara="0" vert="horz" wrap="square" lIns="929682" tIns="37338" rIns="855005" bIns="37338" numCol="1" spcCol="1270" anchor="ctr" anchorCtr="0">
            <a:noAutofit/>
          </a:bodyPr>
          <a:lstStyle/>
          <a:p>
            <a:pPr lvl="0" algn="ctr" defTabSz="1244600">
              <a:lnSpc>
                <a:spcPct val="90000"/>
              </a:lnSpc>
              <a:spcBef>
                <a:spcPct val="0"/>
              </a:spcBef>
              <a:spcAft>
                <a:spcPct val="35000"/>
              </a:spcAft>
            </a:pPr>
            <a:r>
              <a:rPr lang="bn-BD" sz="2800" b="1" kern="1200" dirty="0">
                <a:solidFill>
                  <a:schemeClr val="tx1"/>
                </a:solidFill>
              </a:rPr>
              <a:t>মোট মুনাফা থেকে কর বাদ দিলে নিট মুনাফা পাওয়া যায়। </a:t>
            </a:r>
            <a:endParaRPr lang="en-US" sz="2800" b="1" kern="1200" dirty="0">
              <a:solidFill>
                <a:schemeClr val="tx1"/>
              </a:solidFill>
            </a:endParaRPr>
          </a:p>
        </p:txBody>
      </p:sp>
      <p:sp>
        <p:nvSpPr>
          <p:cNvPr id="7" name="Freeform 6"/>
          <p:cNvSpPr/>
          <p:nvPr/>
        </p:nvSpPr>
        <p:spPr>
          <a:xfrm>
            <a:off x="7594145" y="4287530"/>
            <a:ext cx="4088339" cy="1635335"/>
          </a:xfrm>
          <a:custGeom>
            <a:avLst/>
            <a:gdLst>
              <a:gd name="connsiteX0" fmla="*/ 0 w 4088339"/>
              <a:gd name="connsiteY0" fmla="*/ 0 h 1635335"/>
              <a:gd name="connsiteX1" fmla="*/ 3270672 w 4088339"/>
              <a:gd name="connsiteY1" fmla="*/ 0 h 1635335"/>
              <a:gd name="connsiteX2" fmla="*/ 4088339 w 4088339"/>
              <a:gd name="connsiteY2" fmla="*/ 817668 h 1635335"/>
              <a:gd name="connsiteX3" fmla="*/ 3270672 w 4088339"/>
              <a:gd name="connsiteY3" fmla="*/ 1635335 h 1635335"/>
              <a:gd name="connsiteX4" fmla="*/ 0 w 4088339"/>
              <a:gd name="connsiteY4" fmla="*/ 1635335 h 1635335"/>
              <a:gd name="connsiteX5" fmla="*/ 817668 w 4088339"/>
              <a:gd name="connsiteY5" fmla="*/ 817668 h 1635335"/>
              <a:gd name="connsiteX6" fmla="*/ 0 w 4088339"/>
              <a:gd name="connsiteY6" fmla="*/ 0 h 163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8339" h="1635335">
                <a:moveTo>
                  <a:pt x="0" y="0"/>
                </a:moveTo>
                <a:lnTo>
                  <a:pt x="3270672" y="0"/>
                </a:lnTo>
                <a:lnTo>
                  <a:pt x="4088339" y="817668"/>
                </a:lnTo>
                <a:lnTo>
                  <a:pt x="3270672" y="1635335"/>
                </a:lnTo>
                <a:lnTo>
                  <a:pt x="0" y="1635335"/>
                </a:lnTo>
                <a:lnTo>
                  <a:pt x="817668" y="817668"/>
                </a:lnTo>
                <a:lnTo>
                  <a:pt x="0" y="0"/>
                </a:lnTo>
                <a:close/>
              </a:path>
            </a:pathLst>
          </a:custGeom>
          <a:ln w="28575">
            <a:solidFill>
              <a:srgbClr val="FF0000"/>
            </a:solidFill>
          </a:ln>
        </p:spPr>
        <p:style>
          <a:lnRef idx="2">
            <a:scrgbClr r="0" g="0" b="0"/>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941684" tIns="41339" rIns="859006" bIns="41339" numCol="1" spcCol="1270" anchor="ctr" anchorCtr="0">
            <a:noAutofit/>
          </a:bodyPr>
          <a:lstStyle/>
          <a:p>
            <a:pPr lvl="0" algn="ctr" defTabSz="1377950">
              <a:lnSpc>
                <a:spcPct val="90000"/>
              </a:lnSpc>
              <a:spcBef>
                <a:spcPct val="0"/>
              </a:spcBef>
              <a:spcAft>
                <a:spcPct val="35000"/>
              </a:spcAft>
            </a:pPr>
            <a:r>
              <a:rPr lang="bn-BD" sz="3100" kern="1200" dirty="0"/>
              <a:t>নিট মুনাফার সাথে অবচয় যোগ করে নগদ আন্তঃপ্রবাহ পাওয়া যায়। </a:t>
            </a:r>
            <a:endParaRPr lang="en-US" sz="3100" kern="1200" dirty="0"/>
          </a:p>
        </p:txBody>
      </p:sp>
      <p:sp>
        <p:nvSpPr>
          <p:cNvPr id="4" name="Horizontal Scroll 3"/>
          <p:cNvSpPr/>
          <p:nvPr/>
        </p:nvSpPr>
        <p:spPr>
          <a:xfrm>
            <a:off x="232012" y="464024"/>
            <a:ext cx="5022377" cy="1883391"/>
          </a:xfrm>
          <a:prstGeom prst="horizontalScroll">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BD" sz="4400" b="1" dirty="0">
                <a:solidFill>
                  <a:schemeClr val="tx1"/>
                </a:solidFill>
                <a:latin typeface="NikoshBAN" panose="02000000000000000000" pitchFamily="2" charset="0"/>
                <a:cs typeface="NikoshBAN" panose="02000000000000000000" pitchFamily="2" charset="0"/>
              </a:rPr>
              <a:t>আয় বলতে বিক্রয় হতে অর্জিত অর্থ বোঝায়।   </a:t>
            </a:r>
            <a:endParaRPr lang="en-US" sz="4400" b="1" dirty="0">
              <a:solidFill>
                <a:schemeClr val="tx1"/>
              </a:solidFill>
              <a:latin typeface="NikoshBAN" panose="02000000000000000000" pitchFamily="2" charset="0"/>
              <a:cs typeface="NikoshBAN" panose="02000000000000000000" pitchFamily="2" charset="0"/>
            </a:endParaRPr>
          </a:p>
        </p:txBody>
      </p:sp>
      <p:sp>
        <p:nvSpPr>
          <p:cNvPr id="5" name="Horizontal Scroll 4"/>
          <p:cNvSpPr/>
          <p:nvPr/>
        </p:nvSpPr>
        <p:spPr>
          <a:xfrm>
            <a:off x="5936776" y="204716"/>
            <a:ext cx="5745708" cy="2142699"/>
          </a:xfrm>
          <a:prstGeom prst="horizontalScroll">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bn-BD" sz="3600" b="1" dirty="0">
                <a:solidFill>
                  <a:schemeClr val="tx1"/>
                </a:solidFill>
                <a:latin typeface="NikoshBAN" panose="02000000000000000000" pitchFamily="2" charset="0"/>
                <a:cs typeface="NikoshBAN" panose="02000000000000000000" pitchFamily="2" charset="0"/>
              </a:rPr>
              <a:t>ব্যয় বলতে কাঁচামাল খরচ, বিক্রয় খরচ এবং অবচয় সহ অন্যান্য খরচকে বোঝায়।</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19640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0-#ppt_w/2"/>
                                          </p:val>
                                        </p:tav>
                                        <p:tav tm="100000">
                                          <p:val>
                                            <p:strVal val="#ppt_x"/>
                                          </p:val>
                                        </p:tav>
                                      </p:tavLst>
                                    </p:anim>
                                    <p:anim calcmode="lin" valueType="num">
                                      <p:cBhvr additive="base">
                                        <p:cTn id="20"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0-#ppt_w/2"/>
                                          </p:val>
                                        </p:tav>
                                        <p:tav tm="100000">
                                          <p:val>
                                            <p:strVal val="#ppt_x"/>
                                          </p:val>
                                        </p:tav>
                                      </p:tavLst>
                                    </p:anim>
                                    <p:anim calcmode="lin" valueType="num">
                                      <p:cBhvr additive="base">
                                        <p:cTn id="2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0-#ppt_w/2"/>
                                          </p:val>
                                        </p:tav>
                                        <p:tav tm="100000">
                                          <p:val>
                                            <p:strVal val="#ppt_x"/>
                                          </p:val>
                                        </p:tav>
                                      </p:tavLst>
                                    </p:anim>
                                    <p:anim calcmode="lin" valueType="num">
                                      <p:cBhvr additive="base">
                                        <p:cTn id="32"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1703</TotalTime>
  <Words>637</Words>
  <Application>Microsoft Office PowerPoint</Application>
  <PresentationFormat>Widescreen</PresentationFormat>
  <Paragraphs>130</Paragraphs>
  <Slides>23</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23</vt:i4>
      </vt:variant>
      <vt:variant>
        <vt:lpstr>Custom Shows</vt:lpstr>
      </vt:variant>
      <vt:variant>
        <vt:i4>1</vt:i4>
      </vt:variant>
    </vt:vector>
  </HeadingPairs>
  <TitlesOfParts>
    <vt:vector size="34" baseType="lpstr">
      <vt:lpstr>Arial</vt:lpstr>
      <vt:lpstr>Calibri</vt:lpstr>
      <vt:lpstr>Calibri Light</vt:lpstr>
      <vt:lpstr>Cambria Math</vt:lpstr>
      <vt:lpstr>NikoshBAN</vt:lpstr>
      <vt:lpstr>SutonnyMJ</vt:lpstr>
      <vt:lpstr>Taposhi</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ধন্যবাদ</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Computer</dc:creator>
  <cp:lastModifiedBy>USER</cp:lastModifiedBy>
  <cp:revision>287</cp:revision>
  <dcterms:created xsi:type="dcterms:W3CDTF">2019-08-29T14:40:46Z</dcterms:created>
  <dcterms:modified xsi:type="dcterms:W3CDTF">2020-11-14T12:00:50Z</dcterms:modified>
</cp:coreProperties>
</file>