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9" r:id="rId8"/>
    <p:sldId id="262" r:id="rId9"/>
    <p:sldId id="263" r:id="rId10"/>
    <p:sldId id="270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18745A-F7DB-4AA0-BE91-FFAA44D6380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8E54B69-5CCF-4CC7-8151-E1E95DEB86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hanarabegum4481@gmai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3800" dirty="0" err="1" smtClean="0"/>
              <a:t>স্বাগতম</a:t>
            </a:r>
            <a:endParaRPr lang="en-US" sz="1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</a:br>
            <a:r>
              <a:rPr lang="bn-IN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চিকিৎসা </a:t>
            </a:r>
            <a:r>
              <a:rPr lang="en-US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ক্ষে</a:t>
            </a:r>
            <a:r>
              <a:rPr lang="bn-IN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ত্রে</a:t>
            </a:r>
            <a:r>
              <a:rPr lang="en-US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IN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077120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114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গবেষণায়</a:t>
            </a:r>
            <a:r>
              <a:rPr lang="bn-IN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1513758"/>
            <a:ext cx="4572000" cy="4810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199"/>
            <a:ext cx="3839111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60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60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কর্মসংস্থানের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জন‌্য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কতটা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মনে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কর-তোমার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স্বপক্ষে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যুক্তি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দেখাও</a:t>
            </a:r>
            <a:r>
              <a:rPr lang="en-US" sz="6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bn-IN" b="1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/>
            <a:r>
              <a:rPr lang="bn-IN" dirty="0" smtClean="0"/>
              <a:t>মূল্যায়ন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ICT 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পূর্ন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রুপ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pPr marL="0" indent="0"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লাগে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  <a:endParaRPr lang="en-US" sz="4000" b="1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bn-IN" b="1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ধন্যবাদ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8178540" cy="5867399"/>
          </a:xfrm>
        </p:spPr>
      </p:pic>
    </p:spTree>
    <p:extLst>
      <p:ext uri="{BB962C8B-B14F-4D97-AF65-F5344CB8AC3E}">
        <p14:creationId xmlns:p14="http://schemas.microsoft.com/office/powerpoint/2010/main" val="20757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545" y="2286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শিক্ষক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নামঃমনির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হাওলাদার</a:t>
            </a:r>
            <a:endParaRPr lang="en-US" sz="4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) </a:t>
            </a:r>
          </a:p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জুলিওকুরী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, </a:t>
            </a:r>
          </a:p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পাকদী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মাদারীপুর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Mobail:01725369030</a:t>
            </a: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E-mail:monirshadhin30</a:t>
            </a:r>
            <a:r>
              <a:rPr lang="en-US" sz="2800" dirty="0" smtClean="0">
                <a:latin typeface="Nikosh" pitchFamily="2" charset="0"/>
                <a:cs typeface="Nikosh" pitchFamily="2" charset="0"/>
                <a:hlinkClick r:id="rId2"/>
              </a:rPr>
              <a:t>@gmai.com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5943600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9248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শ্রেণীঃ</a:t>
            </a:r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অষ্টম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4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b="1" dirty="0">
                <a:latin typeface="Nikosh" pitchFamily="2" charset="0"/>
                <a:cs typeface="Nikosh" pitchFamily="2" charset="0"/>
              </a:rPr>
              <a:t>বিষয়ঃ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endParaRPr lang="bn-BD" sz="4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প্রথম</a:t>
            </a:r>
            <a:endParaRPr lang="en-US" sz="40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পাঠঃ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প্রযুক্তি</a:t>
            </a:r>
            <a:endParaRPr lang="bn-BD" sz="4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সময়ঃ 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৫০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মিনিট</a:t>
            </a:r>
            <a:endParaRPr lang="bn-BD" sz="4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b="1" dirty="0">
                <a:latin typeface="Nikosh" pitchFamily="2" charset="0"/>
                <a:cs typeface="Nikosh" pitchFamily="2" charset="0"/>
              </a:rPr>
              <a:t>তাং- 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১৩/১০/২০১৯</a:t>
            </a: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ইং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এগুলো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038600" cy="2680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157765"/>
            <a:ext cx="4239491" cy="2694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62400"/>
            <a:ext cx="33528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3997036"/>
            <a:ext cx="4849091" cy="28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880" y="831709"/>
            <a:ext cx="5481848" cy="1454291"/>
          </a:xfrm>
        </p:spPr>
        <p:txBody>
          <a:bodyPr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ঘোষনা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53440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2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2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5200" b="1" dirty="0">
              <a:latin typeface="NikoshBAN" pitchFamily="2" charset="0"/>
              <a:cs typeface="NikoshBAN" pitchFamily="2" charset="0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202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তে কর্মসংস্থানের সুযোগ ব‌্যাখা করতে পারবে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যোগাযোগের ক্ষেত্রে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র ভূমিকা ব‌্যাখা করতে পারবে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চিকিৎসা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ক্ষে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ত্রে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ব‌্যবহারের গুরুত্ব বর্ননা করতে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পারবে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গবেষণায়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ব্য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ব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হারের গুরুত্ব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বর্ননা করতে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পারবে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72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72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72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72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bn-IN" sz="72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তে কর্মসংস্থানের সুযোগ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882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371850"/>
            <a:ext cx="952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1632"/>
            <a:ext cx="8422916" cy="2848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33800"/>
            <a:ext cx="3381354" cy="28956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61509"/>
            <a:ext cx="4876800" cy="30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0"/>
            <a:ext cx="5105400" cy="4371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422564"/>
            <a:ext cx="8610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bn-IN" sz="40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যোগাযোগের ক্ষেত্রে </a:t>
            </a:r>
            <a:r>
              <a:rPr lang="en-US" sz="40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bn-IN" sz="40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র ভূমিকা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52687"/>
            <a:ext cx="31172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146</TotalTime>
  <Words>163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PowerPoint Presentation</vt:lpstr>
      <vt:lpstr>PowerPoint Presentation</vt:lpstr>
      <vt:lpstr>PowerPoint Presentation</vt:lpstr>
      <vt:lpstr>এগুলো কি ?</vt:lpstr>
      <vt:lpstr>পাঠ ঘোষনা</vt:lpstr>
      <vt:lpstr>শিখনফল</vt:lpstr>
      <vt:lpstr>PowerPoint Presentation</vt:lpstr>
      <vt:lpstr>PowerPoint Presentation</vt:lpstr>
      <vt:lpstr>PowerPoint Presentation</vt:lpstr>
      <vt:lpstr> চিকিৎসা ক্ষেত্রে তথ্য ও যোগাযোগ প্রযুক্তি  </vt:lpstr>
      <vt:lpstr>গবেষণায় তথ্য ও যোগাযোগ প্রযুক্তি</vt:lpstr>
      <vt:lpstr>বাড়ির কাজ</vt:lpstr>
      <vt:lpstr>মূল্যায়ন 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JULIO KURIE</dc:creator>
  <cp:lastModifiedBy>juliokurie</cp:lastModifiedBy>
  <cp:revision>22</cp:revision>
  <dcterms:created xsi:type="dcterms:W3CDTF">2019-10-11T17:01:20Z</dcterms:created>
  <dcterms:modified xsi:type="dcterms:W3CDTF">2020-11-30T16:59:10Z</dcterms:modified>
</cp:coreProperties>
</file>