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7" autoAdjust="0"/>
  </p:normalViewPr>
  <p:slideViewPr>
    <p:cSldViewPr>
      <p:cViewPr>
        <p:scale>
          <a:sx n="54" d="100"/>
          <a:sy n="54" d="100"/>
        </p:scale>
        <p:origin x="-966" y="-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ecf67c2aee582bdcb4fddd93b9fc3272dd4b6582r5-500-352_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5295900" cy="6096000"/>
          </a:xfrm>
          <a:prstGeom prst="rect">
            <a:avLst/>
          </a:prstGeom>
        </p:spPr>
      </p:pic>
      <p:pic>
        <p:nvPicPr>
          <p:cNvPr id="5" name="Picture 4" descr="_20200502_0103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990600"/>
            <a:ext cx="3429000" cy="5410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gular Pentagon 1"/>
          <p:cNvSpPr/>
          <p:nvPr/>
        </p:nvSpPr>
        <p:spPr>
          <a:xfrm>
            <a:off x="2819400" y="609600"/>
            <a:ext cx="2819400" cy="914400"/>
          </a:xfrm>
          <a:prstGeom prst="pen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 কাজের প্রশ্ন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exagon 2"/>
          <p:cNvSpPr/>
          <p:nvPr/>
        </p:nvSpPr>
        <p:spPr>
          <a:xfrm>
            <a:off x="914400" y="2743200"/>
            <a:ext cx="6324600" cy="2209800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0" y="3581400"/>
            <a:ext cx="434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DNS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gular Pentagon 1"/>
          <p:cNvSpPr/>
          <p:nvPr/>
        </p:nvSpPr>
        <p:spPr>
          <a:xfrm>
            <a:off x="2819400" y="609600"/>
            <a:ext cx="2819400" cy="914400"/>
          </a:xfrm>
          <a:prstGeom prst="pen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কাজের প্রশ্ন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exagon 2"/>
          <p:cNvSpPr/>
          <p:nvPr/>
        </p:nvSpPr>
        <p:spPr>
          <a:xfrm>
            <a:off x="685800" y="2743200"/>
            <a:ext cx="7467600" cy="2209800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3342382"/>
            <a:ext cx="6019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উদ্দীপক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আউটপুটে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প্রদর্শিত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পিছনে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3"/>
          <p:cNvSpPr/>
          <p:nvPr/>
        </p:nvSpPr>
        <p:spPr>
          <a:xfrm>
            <a:off x="2895600" y="685800"/>
            <a:ext cx="2743200" cy="1295400"/>
          </a:xfrm>
          <a:prstGeom prst="snip1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Multidocument 4"/>
          <p:cNvSpPr/>
          <p:nvPr/>
        </p:nvSpPr>
        <p:spPr>
          <a:xfrm>
            <a:off x="1140725" y="2901286"/>
            <a:ext cx="6553200" cy="2743200"/>
          </a:xfrm>
          <a:prstGeom prst="flowChartMultidocumen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0" y="3733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উদ্দীপকের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৩০০*৪০০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সাইজের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কলেজের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“৫”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সাইজের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বর্ডারসহ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প্রদর্শনের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HTML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f5d24447dc5bb0630323f8db9aaf5e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1"/>
            <a:ext cx="9144000" cy="571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ধন্যবাদ</a:t>
            </a:r>
          </a:p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আবার দেখা হবে পরবর্তী ক্লাসে</a:t>
            </a:r>
          </a:p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ততদিন ভাল থাকবে ,সুস্থ থাকবে, নিরাপদে থাকবে............।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800" y="1524000"/>
            <a:ext cx="35052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905071"/>
            <a:ext cx="4495800" cy="20621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সুস্‌মিতা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চিরিরবন্দর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কলেজ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চিরিরবন্দর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_20200502_0103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2514600"/>
            <a:ext cx="2804994" cy="37338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1371600"/>
            <a:ext cx="3581400" cy="584775"/>
          </a:xfrm>
          <a:prstGeom prst="rect">
            <a:avLst/>
          </a:prstGeom>
          <a:scene3d>
            <a:camera prst="perspectiveAbove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2858631"/>
            <a:ext cx="4876800" cy="22467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শ্রেনী-একাদশ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বিষয়-তথ্য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অধ্যায়-চতুর্থ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ডিজাইন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HTML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সময়-৫০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3048000" y="228600"/>
            <a:ext cx="3200400" cy="914400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228600" y="1371600"/>
            <a:ext cx="8686800" cy="5486400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রাশেদ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HTML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নিন্মের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কোড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আউটপুটে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&lt;html&gt;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&lt;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bod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&gt;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&lt;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img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=“padma.doc”&gt;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&lt;body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&gt;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&lt;html&gt;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ক.IP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অ্যাড্রেস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তা বলতে পারবে;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খ. DNS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বুঝায় তা ব্যাখ্যা করতে পারবে;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উদ্দীপক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আউটপুটে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প্রদর্শিত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পিছনে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কী তা ব্যাখ্যা করতে পারবে; 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উদ্দীপকের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কোড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৩০০*৪০০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সাইজের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“৫”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সাইজের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বর্ডারসহ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প্রদর্শনের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HTML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কোড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 করতে পারবে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1371600" y="1752600"/>
            <a:ext cx="7010400" cy="3505200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IP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অ্যাড্রেসঃ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IP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অ্যাড্রেস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Internet Protocol Address । 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নিদির্ষ্ট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আইডেন্টিটি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অ্যাড্রেসকে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আইপি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অ্যাড্রেস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 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1219200"/>
            <a:ext cx="6858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762000" y="1981200"/>
            <a:ext cx="7924800" cy="3962400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DNS: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ডোমেইন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নেমের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দায়দায়িত্ব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সেইজনের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DNS Name Server। 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DNS Name Server-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ডোমেইন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নেমের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আইপি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অ্যাড্রেস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সমন্বয়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করানো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1219200"/>
            <a:ext cx="6858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খ)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381000" y="152400"/>
            <a:ext cx="8305800" cy="6553200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উদ্দীপকের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কোডটিতে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৩নং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লাইনে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&lt;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img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src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=“padma.doc”&gt;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স্থলে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&lt;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img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src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=“padma.jpg&gt;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কোড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লিখলে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কোডটি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নিন্মরুপঃ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&lt;html&gt;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&lt;body&gt;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&lt;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img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src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=“padma.jpg”&gt;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&lt;/body&gt;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&lt;/html&gt;</a:t>
            </a:r>
          </a:p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উদ্দীপকের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ইমেজটি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gif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/.jpg/.bmp Image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সংরক্ষিত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আউটপুটে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যায়নি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304800"/>
            <a:ext cx="6858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গ)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381000" y="0"/>
            <a:ext cx="8382000" cy="6781800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উদ্দীপকের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HTMLকোডঃ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&lt;html&gt;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&lt;body&gt;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&lt;Table Border=“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NikoshBAN" pitchFamily="2" charset="0"/>
              </a:rPr>
              <a:t>5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”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NikoshBAN" pitchFamily="2" charset="0"/>
              </a:rPr>
              <a:t>&gt;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+mj-lt"/>
                <a:cs typeface="NikoshBAN" pitchFamily="2" charset="0"/>
              </a:rPr>
              <a:t>&lt;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  <a:cs typeface="NikoshBAN" pitchFamily="2" charset="0"/>
              </a:rPr>
              <a:t>tr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NikoshBAN" pitchFamily="2" charset="0"/>
              </a:rPr>
              <a:t>&gt;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&lt;td&gt;MPSC Building: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&lt;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img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src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=“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Building.png”height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=“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NikoshBAN" pitchFamily="2" charset="0"/>
              </a:rPr>
              <a:t>300%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”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width=“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NikoshBAN" pitchFamily="2" charset="0"/>
              </a:rPr>
              <a:t>4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00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NikoshBAN" pitchFamily="2" charset="0"/>
              </a:rPr>
              <a:t>%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”/&gt;&lt;/td&gt;&lt;/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tr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&gt;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&lt;/Table&gt;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&lt;/body&gt;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&lt;/html&gt;</a:t>
            </a:r>
          </a:p>
          <a:p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28600"/>
            <a:ext cx="6858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ঘ)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gular Pentagon 1"/>
          <p:cNvSpPr/>
          <p:nvPr/>
        </p:nvSpPr>
        <p:spPr>
          <a:xfrm>
            <a:off x="2819400" y="609600"/>
            <a:ext cx="2819400" cy="914400"/>
          </a:xfrm>
          <a:prstGeom prst="pen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কাজের প্রশ্ন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exagon 2"/>
          <p:cNvSpPr/>
          <p:nvPr/>
        </p:nvSpPr>
        <p:spPr>
          <a:xfrm>
            <a:off x="1905000" y="2743200"/>
            <a:ext cx="4495800" cy="2209800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43200" y="3581400"/>
            <a:ext cx="281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IP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অ্যাড্রেস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</TotalTime>
  <Words>376</Words>
  <Application>Microsoft Office PowerPoint</Application>
  <PresentationFormat>On-screen Show (4:3)</PresentationFormat>
  <Paragraphs>60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CHBDC</dc:creator>
  <cp:lastModifiedBy>Susmita</cp:lastModifiedBy>
  <cp:revision>43</cp:revision>
  <dcterms:created xsi:type="dcterms:W3CDTF">2006-08-16T00:00:00Z</dcterms:created>
  <dcterms:modified xsi:type="dcterms:W3CDTF">2020-11-04T17:29:46Z</dcterms:modified>
</cp:coreProperties>
</file>