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307" r:id="rId2"/>
    <p:sldId id="290" r:id="rId3"/>
    <p:sldId id="286" r:id="rId4"/>
    <p:sldId id="291" r:id="rId5"/>
    <p:sldId id="259" r:id="rId6"/>
    <p:sldId id="282" r:id="rId7"/>
    <p:sldId id="301" r:id="rId8"/>
    <p:sldId id="308" r:id="rId9"/>
    <p:sldId id="306" r:id="rId10"/>
    <p:sldId id="311" r:id="rId11"/>
    <p:sldId id="312" r:id="rId12"/>
    <p:sldId id="313" r:id="rId13"/>
    <p:sldId id="314" r:id="rId14"/>
    <p:sldId id="315" r:id="rId15"/>
    <p:sldId id="316" r:id="rId16"/>
    <p:sldId id="28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6409"/>
    <a:srgbClr val="66FF33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C3B7-1865-42C1-8912-04721983360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4ABF-CD33-4258-83C9-243816A5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04926" y="1750423"/>
                <a:ext cx="8901667" cy="32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অধ্যাপক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ডাল্টন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কাম্য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জনসংখ্যা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হতে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প্রকৃত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জনসংখ্যার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মাত্রা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বের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করার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জন্য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একটি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প্রদান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করেন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।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/>
                  </a:rPr>
                  <a:t>যথা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/>
                  </a:rPr>
                  <a:t>-</a:t>
                </a:r>
              </a:p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accent2"/>
                  </a:solidFill>
                  <a:latin typeface="NikoshBAN" panose="02000000000000000000"/>
                </a:endParaRPr>
              </a:p>
              <a:p>
                <a:pPr algn="just"/>
                <a:r>
                  <a:rPr lang="en-US" sz="3200" b="1" dirty="0">
                    <a:solidFill>
                      <a:schemeClr val="accent2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   </a:t>
                </a:r>
                <a:r>
                  <a:rPr lang="en-US" sz="3200" b="1" dirty="0" err="1" smtClean="0">
                    <a:solidFill>
                      <a:schemeClr val="accent2"/>
                    </a:solidFill>
                    <a:latin typeface="NikoshBAN" panose="02000000000000000000"/>
                  </a:rPr>
                  <a:t>যেখানে</a:t>
                </a:r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,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chemeClr val="accent2"/>
                    </a:solidFill>
                    <a:latin typeface="NikoshBAN" panose="02000000000000000000"/>
                  </a:rPr>
                  <a:t>অসামঞ্জস্যের</a:t>
                </a:r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chemeClr val="accent2"/>
                    </a:solidFill>
                    <a:latin typeface="NikoshBAN" panose="02000000000000000000"/>
                  </a:rPr>
                  <a:t>মাত্রা</a:t>
                </a:r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</a:t>
                </a:r>
              </a:p>
              <a:p>
                <a:pPr algn="just"/>
                <a:r>
                  <a:rPr lang="en-US" sz="3200" b="1" dirty="0">
                    <a:solidFill>
                      <a:schemeClr val="accent2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/>
                  </a:rPr>
                  <a:t>প্রকৃত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/>
                  </a:rPr>
                  <a:t>জনসংখ্যা</a:t>
                </a:r>
                <a:endParaRPr lang="en-US" sz="3200" b="1" dirty="0" smtClean="0">
                  <a:solidFill>
                    <a:srgbClr val="7030A0"/>
                  </a:solidFill>
                  <a:latin typeface="NikoshBAN" panose="02000000000000000000"/>
                </a:endParaRPr>
              </a:p>
              <a:p>
                <a:pPr algn="just"/>
                <a:r>
                  <a:rPr lang="en-US" sz="3200" b="1" dirty="0" smtClean="0">
                    <a:solidFill>
                      <a:schemeClr val="accent2"/>
                    </a:solidFill>
                    <a:latin typeface="NikoshBAN" panose="02000000000000000000"/>
                  </a:rPr>
                  <a:t>              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en-US" sz="3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/>
                  </a:rPr>
                  <a:t>কাম্য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/>
                  </a:rPr>
                  <a:t>জনসংখ্যা</a:t>
                </a:r>
                <a:endParaRPr lang="en-US" sz="3200" b="1" dirty="0" smtClean="0">
                  <a:solidFill>
                    <a:srgbClr val="00B050"/>
                  </a:solidFill>
                  <a:latin typeface="NikoshBAN" panose="0200000000000000000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26" y="1750423"/>
                <a:ext cx="8901667" cy="3265894"/>
              </a:xfrm>
              <a:prstGeom prst="rect">
                <a:avLst/>
              </a:prstGeom>
              <a:blipFill>
                <a:blip r:embed="rId2"/>
                <a:stretch>
                  <a:fillRect l="-1711" t="-1679" r="-1711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437" y="2649751"/>
            <a:ext cx="4503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নয়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বাস্তব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প্রয়োগে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সমস্যা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নীতি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নির্ধারণ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অবাস্তব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ধারণা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368" y="1533379"/>
            <a:ext cx="49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সমালোচনাঃ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681" y="2323180"/>
            <a:ext cx="6489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বাংলাদেশের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-</a:t>
            </a:r>
          </a:p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জনসংখ্যার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কাঠামো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বয়োঃ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লিঙ্গঃ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(ক)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বয়স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অনুযায়ী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জনসংখ্যার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কাঠামো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(খ)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লিঙ্গ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অনুযায়ী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জনসংখ্যার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কাঠামো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ভৌগলিক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বন্টন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/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কাঠামো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681" y="1533379"/>
            <a:ext cx="609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241" y="1369591"/>
            <a:ext cx="6489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(ক)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সরকারি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কার্যাবলি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জাতীয়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নীতি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প্রণয়ন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পরিবার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পরিকল্পনা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কার্যক্রম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পরিবার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কল্যাণ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কেন্দ্র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প্রশিক্ষণ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কার্যক্রম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গবেষণা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কার্যক্রম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পরিক্ষণ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শিক্ষা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উবুদ্ধ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কার্যক্রম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৮।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বিভিন্ন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মন্ত্রণালয়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241" y="605916"/>
            <a:ext cx="609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240" y="1160586"/>
            <a:ext cx="6907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(খ)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বেসরকারি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কার্যক্রম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 </a:t>
            </a:r>
          </a:p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দেশি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সংস্থা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পরিবার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পরিকল্পনা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সমিতি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মাতৃ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নবজাতক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শিশুমঙ্গল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সমিতি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গণস্বাস্থ্য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কেন্দ্র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স্বেচ্ছাবন্ধাকরণ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সমিতি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পরিবার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পরিকল্পনা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আত্মনিবেদিত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মহিলা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প্রকল্প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স্বনির্ভর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পরিবার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পরিকল্পনা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ব্যবস্থাপনা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উন্নয়ন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৮।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সোশ্যাল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মার্কেটিং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কোম্পানি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বাংলাদেশ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240" y="449161"/>
            <a:ext cx="609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240" y="2009672"/>
            <a:ext cx="6907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(খ)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বেসরকারি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কার্যক্রম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 </a:t>
            </a:r>
          </a:p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আন্তর্জাতিক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সংস্থা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জাতিসংঘ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তহবিল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পার্থ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ফাউন্ডার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ফান্ড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এশিয়া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ফাউন্ডেশন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আন্তর্জাতিক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উদরাময়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গবেষণা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কেন্দ্র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2240" y="1141493"/>
            <a:ext cx="609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6058" y="607783"/>
            <a:ext cx="293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694254"/>
            <a:ext cx="1014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জনাধিক্য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42309" y="770708"/>
            <a:ext cx="7694023" cy="4127043"/>
            <a:chOff x="2142309" y="927462"/>
            <a:chExt cx="7694023" cy="4127043"/>
          </a:xfrm>
        </p:grpSpPr>
        <p:sp>
          <p:nvSpPr>
            <p:cNvPr id="3" name="Horizontal Scroll 2"/>
            <p:cNvSpPr/>
            <p:nvPr/>
          </p:nvSpPr>
          <p:spPr>
            <a:xfrm>
              <a:off x="2142309" y="927462"/>
              <a:ext cx="7694023" cy="412704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 err="1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ধন্যবাদ</a:t>
              </a:r>
              <a:endParaRPr lang="en-US" sz="199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12571" y="3187338"/>
              <a:ext cx="1014549" cy="1001485"/>
              <a:chOff x="3187337" y="3801292"/>
              <a:chExt cx="1014549" cy="1001485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3187337" y="38012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3339737" y="39536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3492137" y="41060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3644537" y="42584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796937" y="44108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5-Point Star 11"/>
          <p:cNvSpPr/>
          <p:nvPr/>
        </p:nvSpPr>
        <p:spPr>
          <a:xfrm>
            <a:off x="8821783" y="14717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974183" y="16241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26583" y="17765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278983" y="19289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431383" y="20813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915" y="129736"/>
            <a:ext cx="894412" cy="60107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" y="45748"/>
            <a:ext cx="5472053" cy="30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60" y="129736"/>
            <a:ext cx="4809065" cy="299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59" y="3267455"/>
            <a:ext cx="4809065" cy="332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" y="3267454"/>
            <a:ext cx="5552393" cy="30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193" y="503482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497" y="3182899"/>
            <a:ext cx="832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497" y="2083323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এ </a:t>
            </a:r>
            <a:r>
              <a:rPr lang="en-US" sz="3200" b="1" dirty="0" err="1" smtClean="0">
                <a:latin typeface="NikoshBAN" panose="02000000000000000000"/>
              </a:rPr>
              <a:t>পাঠ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শেষে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latin typeface="NikoshBAN" panose="02000000000000000000"/>
              </a:rPr>
              <a:t>-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70" y="1126479"/>
            <a:ext cx="402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70" y="2141166"/>
            <a:ext cx="9457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সম্পর্কে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আধুনিক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মতবাদ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হচ্ছে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বিংশ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শতাব্দীর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দশকে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প্রসার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লাভ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Edwin Cannon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Carr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Sanders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তত্ত্বটির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প্রবক্তা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863" y="1028909"/>
            <a:ext cx="9123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জাতীয়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মাথাপিছু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ভিত্তিতে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সমস্যার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বিচার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স্তরে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প্রকৃতিক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সম্পদের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পরিপূর্ণ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ব্যবহারের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মাথাপিছু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সর্বোচ্চ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1863" y="496386"/>
            <a:ext cx="21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863" y="3117138"/>
            <a:ext cx="912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যদি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অপেক্ষা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বেশি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তাহলে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মাথাপিছু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আয়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কমবে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বেকার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সমস্যা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দেখা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দিবে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। এ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অবস্থাকে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অধিক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। 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862" y="4549698"/>
            <a:ext cx="912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কোন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যদি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অপেক্ষা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তাহলে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সম্পদের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পরিপূর্ণ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সম্ভব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তাই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মাথাপিছু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আয়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কমবে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।  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অবস্থাকে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কমতি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। 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959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926" y="1750423"/>
            <a:ext cx="8901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চিরদিনের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নির্দিষ্ট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প্রাকৃতিক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সম্পদের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মূলধন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পদ্ধতি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কলাকৌশল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সংগঠনের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নৈপুণ্য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পরিবর্তনের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জনসংখ্যারও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পরিবর্তন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ঘটে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সুতরাং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অতিরিক্ত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প্রতীয়মান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ঐসব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বিষয়ের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উন্নতি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ঘটলে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অবস্থায়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কাম্য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পরিণত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 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4926" y="862149"/>
            <a:ext cx="21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151" y="496388"/>
            <a:ext cx="338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01293" y="2534194"/>
            <a:ext cx="615553" cy="18818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মাথাপিছু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আয়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33257" y="5185954"/>
            <a:ext cx="407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33257" y="1744794"/>
            <a:ext cx="0" cy="3441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7414122">
            <a:off x="5365226" y="2070815"/>
            <a:ext cx="2786311" cy="2999892"/>
          </a:xfrm>
          <a:prstGeom prst="arc">
            <a:avLst>
              <a:gd name="adj1" fmla="val 16200000"/>
              <a:gd name="adj2" fmla="val 318780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27371" y="2155371"/>
            <a:ext cx="0" cy="3030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72110" y="2429691"/>
            <a:ext cx="0" cy="27519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834740" y="2429691"/>
            <a:ext cx="0" cy="276497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81897" y="5807305"/>
            <a:ext cx="241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জনসংখ্যার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পরিমাণ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8857" y="1489166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71554" y="5257959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683505" y="5257959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78376" y="1483184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09386" y="5257959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M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05817" y="1744794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36802" y="1744794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05817" y="5254132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12955" y="5261355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82107" y="3076852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L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82398" y="3076852"/>
            <a:ext cx="49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0" grpId="0"/>
      <p:bldP spid="9" grpId="0" animBg="1"/>
      <p:bldP spid="33" grpId="0"/>
      <p:bldP spid="35" grpId="0"/>
      <p:bldP spid="91" grpId="0"/>
      <p:bldP spid="91" grpId="1"/>
      <p:bldP spid="91" grpId="2"/>
      <p:bldP spid="91" grpId="3"/>
      <p:bldP spid="92" grpId="0"/>
      <p:bldP spid="93" grpId="0"/>
      <p:bldP spid="94" grpId="0"/>
      <p:bldP spid="94" grpId="1"/>
      <p:bldP spid="95" grpId="0"/>
      <p:bldP spid="96" grpId="0"/>
      <p:bldP spid="97" grpId="0"/>
      <p:bldP spid="97" grpId="1"/>
      <p:bldP spid="98" grpId="0"/>
      <p:bldP spid="98" grpId="1"/>
      <p:bldP spid="99" grpId="0"/>
      <p:bldP spid="10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1664</TotalTime>
  <Words>508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Calibri Light</vt:lpstr>
      <vt:lpstr>Cambria Math</vt:lpstr>
      <vt:lpstr>NikoshBAN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Shahadat Bhuiyan</dc:creator>
  <cp:lastModifiedBy>Shahadat Bhuiyan</cp:lastModifiedBy>
  <cp:revision>288</cp:revision>
  <dcterms:created xsi:type="dcterms:W3CDTF">2020-05-08T07:51:55Z</dcterms:created>
  <dcterms:modified xsi:type="dcterms:W3CDTF">2020-11-04T13:39:52Z</dcterms:modified>
</cp:coreProperties>
</file>