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256" r:id="rId2"/>
    <p:sldId id="259" r:id="rId3"/>
    <p:sldId id="261" r:id="rId4"/>
    <p:sldId id="262" r:id="rId5"/>
    <p:sldId id="265" r:id="rId6"/>
    <p:sldId id="271" r:id="rId7"/>
    <p:sldId id="312" r:id="rId8"/>
    <p:sldId id="298" r:id="rId9"/>
    <p:sldId id="299" r:id="rId10"/>
    <p:sldId id="300" r:id="rId11"/>
    <p:sldId id="301" r:id="rId12"/>
    <p:sldId id="313" r:id="rId13"/>
    <p:sldId id="302" r:id="rId14"/>
    <p:sldId id="303" r:id="rId15"/>
    <p:sldId id="304" r:id="rId16"/>
    <p:sldId id="267" r:id="rId17"/>
    <p:sldId id="314" r:id="rId18"/>
    <p:sldId id="269" r:id="rId19"/>
    <p:sldId id="285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  <a:srgbClr val="800000"/>
    <a:srgbClr val="ABF999"/>
    <a:srgbClr val="717B35"/>
    <a:srgbClr val="863E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876" y="-10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A1001-641D-4075-AAD7-328DE42EC615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3E85F-8ECB-41BC-9340-3FD9597305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3E85F-8ECB-41BC-9340-3FD95973059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3E85F-8ECB-41BC-9340-3FD95973059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3E85F-8ECB-41BC-9340-3FD95973059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3E85F-8ECB-41BC-9340-3FD95973059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3E85F-8ECB-41BC-9340-3FD95973059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3E85F-8ECB-41BC-9340-3FD95973059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3E85F-8ECB-41BC-9340-3FD95973059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3E85F-8ECB-41BC-9340-3FD95973059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3E85F-8ECB-41BC-9340-3FD95973059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3E85F-8ECB-41BC-9340-3FD95973059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A9F8-D4EF-4AF5-AC46-43D8D1D3BB26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203B-49E8-470F-BA14-EA069CB45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A9F8-D4EF-4AF5-AC46-43D8D1D3BB26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203B-49E8-470F-BA14-EA069CB45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41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90" y="274641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A9F8-D4EF-4AF5-AC46-43D8D1D3BB26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203B-49E8-470F-BA14-EA069CB45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A9F8-D4EF-4AF5-AC46-43D8D1D3BB26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203B-49E8-470F-BA14-EA069CB45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A9F8-D4EF-4AF5-AC46-43D8D1D3BB26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203B-49E8-470F-BA14-EA069CB45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3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3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A9F8-D4EF-4AF5-AC46-43D8D1D3BB26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203B-49E8-470F-BA14-EA069CB45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A9F8-D4EF-4AF5-AC46-43D8D1D3BB26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203B-49E8-470F-BA14-EA069CB45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A9F8-D4EF-4AF5-AC46-43D8D1D3BB26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203B-49E8-470F-BA14-EA069CB45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A9F8-D4EF-4AF5-AC46-43D8D1D3BB26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203B-49E8-470F-BA14-EA069CB45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A9F8-D4EF-4AF5-AC46-43D8D1D3BB26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203B-49E8-470F-BA14-EA069CB45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A9F8-D4EF-4AF5-AC46-43D8D1D3BB26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203B-49E8-470F-BA14-EA069CB45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3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AA9F8-D4EF-4AF5-AC46-43D8D1D3BB26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D203B-49E8-470F-BA14-EA069CB45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507868" y="1143000"/>
            <a:ext cx="11071516" cy="5715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algn="just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SG" sz="3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SG" sz="39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n-SG" sz="3900" b="1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SG" sz="5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7" name="Picture 6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507868" y="1143000"/>
            <a:ext cx="11071516" cy="5715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algn="just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SG" sz="3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SG" sz="39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n-SG" sz="3900" b="1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SG" sz="5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9" name="Picture 8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507868" y="1143000"/>
            <a:ext cx="11071516" cy="5715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algn="just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SG" sz="3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SG" sz="39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n-SG" sz="3900" b="1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SG" sz="5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9" name="Picture 8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507868" y="1143000"/>
            <a:ext cx="11071516" cy="5715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algn="just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SG" sz="3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SG" sz="39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n-SG" sz="3900" b="1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SG" sz="5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507868" y="1143000"/>
            <a:ext cx="11071516" cy="5715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algn="just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SG" sz="3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SG" sz="39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n-SG" sz="3900" b="1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SG" sz="5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2437765" y="5181600"/>
            <a:ext cx="9344766" cy="125384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507868" y="1143000"/>
            <a:ext cx="11071516" cy="5715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algn="just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SG" sz="3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SG" sz="39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n-SG" sz="3900" b="1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SG" sz="5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7" name="Picture 6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4469236" y="1143000"/>
            <a:ext cx="7110148" cy="5715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algn="just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SG" sz="3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SG" sz="39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n-SG" sz="3900" b="1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SG" sz="5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8" name="Picture 7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507868" y="1143000"/>
            <a:ext cx="11071516" cy="5715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algn="just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SG" sz="3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SG" sz="39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n-SG" sz="3900" b="1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SG" sz="5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7" name="Picture 6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6"/>
            <a:ext cx="12188825" cy="685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2496</TotalTime>
  <Words>10</Words>
  <Application>Microsoft Office PowerPoint</Application>
  <PresentationFormat>Custom</PresentationFormat>
  <Paragraphs>26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434</cp:revision>
  <dcterms:created xsi:type="dcterms:W3CDTF">2020-08-05T06:12:38Z</dcterms:created>
  <dcterms:modified xsi:type="dcterms:W3CDTF">2020-11-04T17:08:31Z</dcterms:modified>
</cp:coreProperties>
</file>