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25"/>
  </p:notesMasterIdLst>
  <p:sldIdLst>
    <p:sldId id="298" r:id="rId2"/>
    <p:sldId id="300" r:id="rId3"/>
    <p:sldId id="301" r:id="rId4"/>
    <p:sldId id="302" r:id="rId5"/>
    <p:sldId id="303" r:id="rId6"/>
    <p:sldId id="323" r:id="rId7"/>
    <p:sldId id="32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7" r:id="rId19"/>
    <p:sldId id="316" r:id="rId20"/>
    <p:sldId id="326" r:id="rId21"/>
    <p:sldId id="319" r:id="rId22"/>
    <p:sldId id="320" r:id="rId23"/>
    <p:sldId id="32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EE6B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44" y="-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957ADF-2AAC-49DE-A5A5-1A652D707E17}" type="datetimeFigureOut">
              <a:rPr lang="en-US" smtClean="0"/>
              <a:t>04-Nov-20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DC661-4BA7-436E-B197-1B125F65C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128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5AD3D-D9EC-4F59-BD42-78807AFBA1B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049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96A06-11D3-4901-993A-518751CE4DB2}" type="datetimeFigureOut">
              <a:rPr lang="en-US" smtClean="0"/>
              <a:t>04-Nov-20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E494A-8A9D-4AF3-BFF1-DEC1D0EF037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96A06-11D3-4901-993A-518751CE4DB2}" type="datetimeFigureOut">
              <a:rPr lang="en-US" smtClean="0"/>
              <a:t>04-Nov-20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E494A-8A9D-4AF3-BFF1-DEC1D0EF03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96A06-11D3-4901-993A-518751CE4DB2}" type="datetimeFigureOut">
              <a:rPr lang="en-US" smtClean="0"/>
              <a:t>04-Nov-20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E494A-8A9D-4AF3-BFF1-DEC1D0EF03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96A06-11D3-4901-993A-518751CE4DB2}" type="datetimeFigureOut">
              <a:rPr lang="en-US" smtClean="0"/>
              <a:t>04-Nov-20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E494A-8A9D-4AF3-BFF1-DEC1D0EF037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96A06-11D3-4901-993A-518751CE4DB2}" type="datetimeFigureOut">
              <a:rPr lang="en-US" smtClean="0"/>
              <a:t>04-Nov-20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E494A-8A9D-4AF3-BFF1-DEC1D0EF03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96A06-11D3-4901-993A-518751CE4DB2}" type="datetimeFigureOut">
              <a:rPr lang="en-US" smtClean="0"/>
              <a:t>04-Nov-20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E494A-8A9D-4AF3-BFF1-DEC1D0EF037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96A06-11D3-4901-993A-518751CE4DB2}" type="datetimeFigureOut">
              <a:rPr lang="en-US" smtClean="0"/>
              <a:t>04-Nov-20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E494A-8A9D-4AF3-BFF1-DEC1D0EF037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96A06-11D3-4901-993A-518751CE4DB2}" type="datetimeFigureOut">
              <a:rPr lang="en-US" smtClean="0"/>
              <a:t>04-Nov-20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E494A-8A9D-4AF3-BFF1-DEC1D0EF03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96A06-11D3-4901-993A-518751CE4DB2}" type="datetimeFigureOut">
              <a:rPr lang="en-US" smtClean="0"/>
              <a:t>04-Nov-20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E494A-8A9D-4AF3-BFF1-DEC1D0EF03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96A06-11D3-4901-993A-518751CE4DB2}" type="datetimeFigureOut">
              <a:rPr lang="en-US" smtClean="0"/>
              <a:t>04-Nov-20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E494A-8A9D-4AF3-BFF1-DEC1D0EF03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96A06-11D3-4901-993A-518751CE4DB2}" type="datetimeFigureOut">
              <a:rPr lang="en-US" smtClean="0"/>
              <a:t>04-Nov-20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E494A-8A9D-4AF3-BFF1-DEC1D0EF037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1096A06-11D3-4901-993A-518751CE4DB2}" type="datetimeFigureOut">
              <a:rPr lang="en-US" smtClean="0"/>
              <a:t>04-Nov-20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CFE494A-8A9D-4AF3-BFF1-DEC1D0EF037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0">
              <a:srgbClr val="8690A6"/>
            </a:gs>
            <a:gs pos="0">
              <a:srgbClr val="FFFF00"/>
            </a:gs>
            <a:gs pos="0">
              <a:srgbClr val="3C527F"/>
            </a:gs>
            <a:gs pos="0">
              <a:schemeClr val="accent4">
                <a:lumMod val="60000"/>
                <a:lumOff val="4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00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-76200"/>
            <a:ext cx="89916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272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038600"/>
            <a:ext cx="12192000" cy="34778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spc="-150" dirty="0">
                <a:latin typeface="NikoshLight" pitchFamily="2" charset="0"/>
                <a:cs typeface="NikoshLight" pitchFamily="2" charset="0"/>
              </a:rPr>
              <a:t> 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এই পাখি দেখতে  যেমন  সুন্দর  তেমনি মিষ্টি গান । অন্য  পাখির ডাক , মানুষের কথা অবিকল নকল করতে পারে সে । এজন্য মানুষ তাকে শখ করে পোষে । এই পাখির রঙ কালো । চোখের নিচে ও মাথার পিছন দিকে হলুদ চোড়া রেখা টানা । ঠোঁট কমলা লালে মেশানো । পা দুটো হলুদ । </a:t>
            </a:r>
            <a:endParaRPr lang="en-US" sz="4400" spc="-15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:\Downloads\moy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5828" y="0"/>
            <a:ext cx="6966172" cy="403860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676400" y="457200"/>
            <a:ext cx="289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ময়না</a:t>
            </a:r>
            <a:r>
              <a:rPr lang="en-US" sz="96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1525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3471" y="685800"/>
            <a:ext cx="5408909" cy="830997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স্থাপন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3953" y="2476300"/>
            <a:ext cx="5238427" cy="341632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39700" h="139700" prst="divot"/>
            <a:bevelB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৫২পৃষ্ঠা </a:t>
            </a:r>
            <a:r>
              <a:rPr lang="en-US" sz="7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খুলে</a:t>
            </a:r>
            <a:r>
              <a:rPr lang="en-US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নিরবে</a:t>
            </a:r>
            <a:r>
              <a:rPr lang="en-US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1" y="0"/>
            <a:ext cx="6324599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0243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ular Callout 7"/>
          <p:cNvSpPr/>
          <p:nvPr/>
        </p:nvSpPr>
        <p:spPr>
          <a:xfrm>
            <a:off x="2886856" y="212361"/>
            <a:ext cx="4428344" cy="612648"/>
          </a:xfrm>
          <a:prstGeom prst="wedgeRectCallou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নতুন শব্দ বাছাই</a:t>
            </a:r>
            <a:endParaRPr lang="en-US" sz="5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94509" y="955964"/>
            <a:ext cx="3248891" cy="1177636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latin typeface="NikoshBAN" pitchFamily="2" charset="0"/>
                <a:cs typeface="NikoshBAN" pitchFamily="2" charset="0"/>
              </a:rPr>
              <a:t>প্রতিবেশী</a:t>
            </a:r>
            <a:endParaRPr lang="en-US" sz="4400" b="1" dirty="0"/>
          </a:p>
        </p:txBody>
      </p:sp>
      <p:sp>
        <p:nvSpPr>
          <p:cNvPr id="4" name="Rectangle 3"/>
          <p:cNvSpPr/>
          <p:nvPr/>
        </p:nvSpPr>
        <p:spPr>
          <a:xfrm>
            <a:off x="1094509" y="2438400"/>
            <a:ext cx="3248891" cy="133003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পালক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94509" y="4073233"/>
            <a:ext cx="3248891" cy="132310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পোঁচ</a:t>
            </a:r>
            <a:endParaRPr lang="en-US" sz="5400" b="1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62601" y="18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73899" y="1020496"/>
            <a:ext cx="3697119" cy="1177636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latin typeface="NikoshBAN" pitchFamily="2" charset="0"/>
                <a:cs typeface="NikoshBAN" pitchFamily="2" charset="0"/>
              </a:rPr>
              <a:t>কাণ্ড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96411" y="2438400"/>
            <a:ext cx="3652093" cy="133003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>
                <a:latin typeface="NikoshBAN" pitchFamily="2" charset="0"/>
                <a:cs typeface="NikoshBAN" pitchFamily="2" charset="0"/>
              </a:rPr>
              <a:t>সুন্দর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92516" y="4031670"/>
            <a:ext cx="3655988" cy="1406236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>
                <a:latin typeface="NikoshBAN" pitchFamily="2" charset="0"/>
                <a:cs typeface="NikoshBAN" pitchFamily="2" charset="0"/>
              </a:rPr>
              <a:t>বন্ধু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36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4" grpId="0" animBg="1"/>
      <p:bldP spid="6" grpId="0" animBg="1"/>
      <p:bldP spid="5" grpId="0" animBg="1"/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dot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4211782" y="1976962"/>
            <a:ext cx="4017817" cy="2463804"/>
            <a:chOff x="3766171" y="1972321"/>
            <a:chExt cx="3501031" cy="2538030"/>
          </a:xfrm>
        </p:grpSpPr>
        <p:sp>
          <p:nvSpPr>
            <p:cNvPr id="11" name="Oval 10"/>
            <p:cNvSpPr/>
            <p:nvPr/>
          </p:nvSpPr>
          <p:spPr>
            <a:xfrm>
              <a:off x="4193017" y="1972321"/>
              <a:ext cx="2798619" cy="253803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3"/>
            </a:lnRef>
            <a:fillRef idx="1003">
              <a:schemeClr val="lt1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766171" y="2285100"/>
              <a:ext cx="3501031" cy="199740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6000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উচ্চারণ </a:t>
              </a:r>
            </a:p>
            <a:p>
              <a:pPr algn="ctr"/>
              <a:r>
                <a:rPr lang="en-US" sz="6000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অনুশীলন 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092036" y="1308553"/>
            <a:ext cx="2560955" cy="1587136"/>
            <a:chOff x="1047058" y="1153276"/>
            <a:chExt cx="2316044" cy="1614055"/>
          </a:xfrm>
          <a:solidFill>
            <a:srgbClr val="92D050"/>
          </a:solidFill>
        </p:grpSpPr>
        <p:sp>
          <p:nvSpPr>
            <p:cNvPr id="12" name="Oval 11"/>
            <p:cNvSpPr/>
            <p:nvPr/>
          </p:nvSpPr>
          <p:spPr>
            <a:xfrm>
              <a:off x="1047058" y="1153276"/>
              <a:ext cx="2316044" cy="1614055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3"/>
            </a:lnRef>
            <a:fillRef idx="1003">
              <a:schemeClr val="lt1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IN" sz="6600" b="1" dirty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পালক</a:t>
              </a:r>
              <a:endParaRPr lang="en-US" sz="4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706594" y="1833022"/>
              <a:ext cx="167064" cy="657293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bn-BD" sz="3600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3" name="Oval 32"/>
          <p:cNvSpPr/>
          <p:nvPr/>
        </p:nvSpPr>
        <p:spPr>
          <a:xfrm>
            <a:off x="4445930" y="0"/>
            <a:ext cx="3783670" cy="1831470"/>
          </a:xfrm>
          <a:prstGeom prst="ellipse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</a:t>
            </a:r>
            <a:endParaRPr lang="en-US" sz="6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1967345" y="3905746"/>
            <a:ext cx="2478585" cy="1536431"/>
          </a:xfrm>
          <a:prstGeom prst="ellipse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পোঁচ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4800602" y="4689996"/>
            <a:ext cx="2431471" cy="1329804"/>
          </a:xfrm>
          <a:prstGeom prst="ellipse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কাণ্ড</a:t>
            </a:r>
            <a:endParaRPr lang="en-US" sz="4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7557453" y="3937814"/>
            <a:ext cx="2778038" cy="1504364"/>
          </a:xfrm>
          <a:prstGeom prst="ellipse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endParaRPr lang="en-US" sz="48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8229600" y="1831470"/>
            <a:ext cx="2286000" cy="1521329"/>
          </a:xfrm>
          <a:prstGeom prst="ellipse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38200" cy="6857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5418" y="1"/>
            <a:ext cx="706582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3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  <p:bldP spid="37" grpId="0" animBg="1"/>
      <p:bldP spid="38" grpId="0" animBg="1"/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45377" y="1173908"/>
            <a:ext cx="5053215" cy="1323439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প্রতিবেশী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5538585" y="2614974"/>
            <a:ext cx="1066800" cy="1838957"/>
          </a:xfrm>
          <a:prstGeom prst="downArrow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57520" y="149622"/>
            <a:ext cx="184730" cy="923330"/>
          </a:xfrm>
          <a:prstGeom prst="rect">
            <a:avLst/>
          </a:prstGeom>
          <a:ln>
            <a:solidFill>
              <a:srgbClr val="800080"/>
            </a:solidFill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54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68631" y="4453932"/>
            <a:ext cx="7006706" cy="1015663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কাছাকাছি বসবাস করে যারা। </a:t>
            </a:r>
            <a:endParaRPr lang="en-US" sz="60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8749" y="24985"/>
            <a:ext cx="6248400" cy="918081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অর্থগুলো জেনে নিই</a:t>
            </a:r>
            <a:endParaRPr lang="en-US" sz="48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182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8749" y="24985"/>
            <a:ext cx="6248400" cy="918081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অর্থগুলো জেনে নিই</a:t>
            </a:r>
            <a:endParaRPr lang="en-US" sz="48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4472" y="1130056"/>
            <a:ext cx="5043055" cy="1323439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পালক </a:t>
            </a:r>
            <a:endParaRPr lang="en-US" sz="80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83211" y="4190187"/>
            <a:ext cx="6825577" cy="1200329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পাখার আবরণ </a:t>
            </a:r>
            <a:r>
              <a:rPr lang="bn-BD" sz="5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54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5562600" y="2482006"/>
            <a:ext cx="1066800" cy="1506448"/>
          </a:xfrm>
          <a:prstGeom prst="downArrow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640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81600" y="1447800"/>
            <a:ext cx="1630648" cy="92333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পোঁচ </a:t>
            </a:r>
            <a:endParaRPr lang="en-US" sz="54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30349" y="4038601"/>
            <a:ext cx="3505200" cy="830997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মাখানো , লেপা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5449549" y="2440304"/>
            <a:ext cx="1066800" cy="1506448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8749" y="24985"/>
            <a:ext cx="6248400" cy="918081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অর্থগুলো জেনে নিই</a:t>
            </a:r>
            <a:endParaRPr lang="en-US" sz="48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934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3000" y="1173909"/>
            <a:ext cx="2237970" cy="830997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প্রতিবেশী </a:t>
            </a:r>
            <a:r>
              <a:rPr lang="bn-BD" sz="36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1985" y="3657600"/>
            <a:ext cx="7620000" cy="92333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আমি প্রতিবেশীর খোঁজ খবর রাখি। </a:t>
            </a:r>
            <a:endParaRPr lang="en-US" sz="54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Wave 4"/>
          <p:cNvSpPr/>
          <p:nvPr/>
        </p:nvSpPr>
        <p:spPr>
          <a:xfrm>
            <a:off x="1728585" y="103507"/>
            <a:ext cx="7620000" cy="990600"/>
          </a:xfrm>
          <a:prstGeom prst="wave">
            <a:avLst>
              <a:gd name="adj1" fmla="val 5784"/>
              <a:gd name="adj2" fmla="val -1418"/>
            </a:avLst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r>
              <a:rPr lang="en-US" sz="4000" b="1" dirty="0" err="1">
                <a:ln w="1905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4000" b="1" dirty="0">
                <a:ln w="1905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b="1" dirty="0">
                <a:ln w="1905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000" b="1" dirty="0">
                <a:ln w="1905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লিখি</a:t>
            </a:r>
            <a:r>
              <a:rPr lang="en-US" sz="4000" b="1" dirty="0">
                <a:ln w="1905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Down Arrow 6"/>
          <p:cNvSpPr/>
          <p:nvPr/>
        </p:nvSpPr>
        <p:spPr>
          <a:xfrm>
            <a:off x="5486400" y="2031138"/>
            <a:ext cx="1066800" cy="1506448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35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200" y="1465177"/>
            <a:ext cx="1882140" cy="92333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পালক </a:t>
            </a:r>
            <a:endParaRPr lang="en-US" sz="54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04885" y="4071069"/>
            <a:ext cx="6934200" cy="830997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কাকের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শরীর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কাল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পালকে ঢাকা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Wave 4"/>
          <p:cNvSpPr/>
          <p:nvPr/>
        </p:nvSpPr>
        <p:spPr>
          <a:xfrm>
            <a:off x="1728585" y="103507"/>
            <a:ext cx="7620000" cy="990600"/>
          </a:xfrm>
          <a:prstGeom prst="wave">
            <a:avLst>
              <a:gd name="adj1" fmla="val 5784"/>
              <a:gd name="adj2" fmla="val -1418"/>
            </a:avLst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r>
              <a:rPr lang="en-US" sz="4000" b="1" dirty="0" err="1">
                <a:ln w="1905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4000" b="1" dirty="0">
                <a:ln w="1905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b="1" dirty="0">
                <a:ln w="1905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000" b="1" dirty="0">
                <a:ln w="1905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লিখি</a:t>
            </a:r>
            <a:r>
              <a:rPr lang="en-US" sz="4000" b="1" dirty="0">
                <a:ln w="1905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Down Arrow 5"/>
          <p:cNvSpPr/>
          <p:nvPr/>
        </p:nvSpPr>
        <p:spPr>
          <a:xfrm>
            <a:off x="5436870" y="2476563"/>
            <a:ext cx="1066800" cy="1506448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801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36087" y="1094107"/>
            <a:ext cx="1333500" cy="92333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পোঁচ </a:t>
            </a:r>
            <a:endParaRPr lang="en-US" sz="54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8984" y="3634987"/>
            <a:ext cx="8763000" cy="156966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কোকিলের কালো রঙের ওপরে নীল রঙের পোঁচ দেওয়া থাকে। 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Wave 4"/>
          <p:cNvSpPr/>
          <p:nvPr/>
        </p:nvSpPr>
        <p:spPr>
          <a:xfrm>
            <a:off x="1728585" y="103507"/>
            <a:ext cx="7620000" cy="990600"/>
          </a:xfrm>
          <a:prstGeom prst="wave">
            <a:avLst>
              <a:gd name="adj1" fmla="val 5784"/>
              <a:gd name="adj2" fmla="val -1418"/>
            </a:avLst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r>
              <a:rPr lang="en-US" sz="4000" b="1" dirty="0" err="1">
                <a:ln w="1905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4000" b="1" dirty="0">
                <a:ln w="1905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b="1" dirty="0">
                <a:ln w="1905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000" b="1" dirty="0">
                <a:ln w="1905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লিখি</a:t>
            </a:r>
            <a:r>
              <a:rPr lang="en-US" sz="4000" b="1" dirty="0">
                <a:ln w="1905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Down Arrow 5"/>
          <p:cNvSpPr/>
          <p:nvPr/>
        </p:nvSpPr>
        <p:spPr>
          <a:xfrm>
            <a:off x="5638800" y="2039082"/>
            <a:ext cx="1066800" cy="1506448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028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0">
              <a:srgbClr val="8690A6"/>
            </a:gs>
            <a:gs pos="0">
              <a:srgbClr val="FFFF00"/>
            </a:gs>
            <a:gs pos="0">
              <a:srgbClr val="3C527F"/>
            </a:gs>
            <a:gs pos="0">
              <a:schemeClr val="accent6">
                <a:lumMod val="75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10800000" flipH="1" flipV="1">
            <a:off x="1756348" y="-6246"/>
            <a:ext cx="8915400" cy="1904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anDown">
              <a:avLst/>
            </a:prstTxWarp>
            <a:scene3d>
              <a:camera prst="perspectiveRelaxedModerately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115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bn-BD" sz="115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স্বাগতম</a:t>
            </a:r>
            <a:r>
              <a:rPr lang="bn-IN" sz="115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b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2" descr="C:\Users\SHAHAB\Desktop\জীবন্ত ছবি ও বর্ডার ফ্রেম\New folder\12715462_1679028482336213_611406717326089345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6348" y="1907498"/>
            <a:ext cx="8378252" cy="491054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  <p:extLst>
      <p:ext uri="{BB962C8B-B14F-4D97-AF65-F5344CB8AC3E}">
        <p14:creationId xmlns:p14="http://schemas.microsoft.com/office/powerpoint/2010/main" val="2849457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3657600" y="609600"/>
            <a:ext cx="5638800" cy="990600"/>
          </a:xfrm>
          <a:prstGeom prst="flowChartTerminator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dirty="0" err="1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ভেঙে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দেখি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82240" y="2514601"/>
            <a:ext cx="1889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কান্ড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682240" y="3367447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সুন্দর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51050" y="4488934"/>
            <a:ext cx="7312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বন্ধু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231640" y="4675110"/>
            <a:ext cx="717008" cy="3970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4213496" y="3573355"/>
            <a:ext cx="717008" cy="3970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4231640" y="2497972"/>
            <a:ext cx="717008" cy="3970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57337" y="4488932"/>
            <a:ext cx="4812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ন্ধ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6489700" y="2452584"/>
            <a:ext cx="762000" cy="4261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6542645" y="3649150"/>
            <a:ext cx="762000" cy="4261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6542645" y="4646014"/>
            <a:ext cx="762000" cy="4261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457337" y="3573355"/>
            <a:ext cx="5341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ন্দ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57337" y="2346126"/>
            <a:ext cx="4972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ন্ড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84026" y="4488932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320607" y="4440362"/>
            <a:ext cx="5148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/>
              <a:t>+</a:t>
            </a:r>
            <a:endParaRPr lang="en-US" sz="4400" dirty="0"/>
          </a:p>
        </p:txBody>
      </p:sp>
      <p:sp>
        <p:nvSpPr>
          <p:cNvPr id="18" name="Rectangle 17"/>
          <p:cNvSpPr/>
          <p:nvPr/>
        </p:nvSpPr>
        <p:spPr>
          <a:xfrm>
            <a:off x="8897506" y="4474384"/>
            <a:ext cx="4347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ধ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21600" y="3573355"/>
            <a:ext cx="2757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296562" y="3477520"/>
            <a:ext cx="5389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944626" y="3520781"/>
            <a:ext cx="4427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00512" y="2266794"/>
            <a:ext cx="2757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264019" y="2188760"/>
            <a:ext cx="5389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957302" y="2239954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0782"/>
            <a:ext cx="914400" cy="6858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182" y="20782"/>
            <a:ext cx="948403" cy="683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768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/>
      <p:bldP spid="11" grpId="0" animBg="1"/>
      <p:bldP spid="12" grpId="0" animBg="1"/>
      <p:bldP spid="13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tx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20666" y="228601"/>
            <a:ext cx="4697412" cy="1015663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6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bn-BD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লিখ</a:t>
            </a:r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2600" y="1752601"/>
            <a:ext cx="53770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চালাক পাখি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? </a:t>
            </a:r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>
            <a:off x="2045412" y="2621578"/>
            <a:ext cx="633803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44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কোন পাখি মিষ্টি সুরে গান গায়</a:t>
            </a:r>
            <a:r>
              <a:rPr lang="bn-IN" sz="44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44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1" y="3514635"/>
            <a:ext cx="58681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বসন্ত কালে ডাকে কোন পাখি? </a:t>
            </a:r>
            <a:endParaRPr lang="en-US" sz="4400" dirty="0">
              <a:solidFill>
                <a:srgbClr val="7030A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H="1">
            <a:off x="7837601" y="1499175"/>
            <a:ext cx="1915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কাক</a:t>
            </a:r>
            <a:endParaRPr lang="bn-BD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 flipH="1">
            <a:off x="8627810" y="2509549"/>
            <a:ext cx="18115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ময়না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804990" y="3458367"/>
            <a:ext cx="18630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কিল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293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User\Users\Public\Pictures\u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4" y="0"/>
            <a:ext cx="6353177" cy="492817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47584"/>
            <a:ext cx="479685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4" descr="টুনটুনি পাখি এর চিত্র ফলাফ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1" y="33728"/>
            <a:ext cx="5791199" cy="489444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33600" y="5181601"/>
            <a:ext cx="85344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পাখির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24200" y="6019801"/>
            <a:ext cx="6858000" cy="76944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পাখি সম্পর্কে </a:t>
            </a:r>
            <a:r>
              <a:rPr lang="bn-IN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bn-BD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টি বাক্য</a:t>
            </a:r>
            <a:r>
              <a:rPr lang="bn-IN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লিখে আনবে</a:t>
            </a:r>
            <a:r>
              <a:rPr lang="bn-IN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13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233"/>
            <a:ext cx="12192000" cy="68339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153650"/>
            <a:ext cx="8915400" cy="144655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Chevro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88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bn-BD" sz="88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2743201"/>
            <a:ext cx="1295400" cy="1152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840" y="3752859"/>
            <a:ext cx="2057400" cy="29617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780" y="3752859"/>
            <a:ext cx="2057400" cy="29617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94841" y="3176597"/>
            <a:ext cx="1348047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936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  <a:effectLst>
            <a:glow rad="127000">
              <a:srgbClr val="002060"/>
            </a:glow>
          </a:effectLst>
        </p:spPr>
      </p:pic>
      <p:sp>
        <p:nvSpPr>
          <p:cNvPr id="2" name="TextBox 1"/>
          <p:cNvSpPr txBox="1"/>
          <p:nvPr/>
        </p:nvSpPr>
        <p:spPr>
          <a:xfrm>
            <a:off x="1057416" y="2092036"/>
            <a:ext cx="7074309" cy="323165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softEdge rad="127000"/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শহিদুজ্জামান</a:t>
            </a:r>
            <a:endParaRPr lang="en-US" sz="60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বহরপুর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সরকারি  প্রাথমিক বিদ্যালয় 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বালিয়াকান্দি,রাজবাড়ি</a:t>
            </a:r>
            <a:endParaRPr lang="bn-BD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6942" y="1092860"/>
            <a:ext cx="5471652" cy="1200329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635000"/>
          </a:effectLst>
          <a:scene3d>
            <a:camera prst="obliqueBottom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618" y="18007"/>
            <a:ext cx="1662546" cy="17744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03577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0" y="0"/>
            <a:ext cx="1208876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34640" y="1373138"/>
            <a:ext cx="4775527" cy="1200329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bn-IN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ষয়</a:t>
            </a:r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en-US" sz="7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28103" y="2961407"/>
            <a:ext cx="5412658" cy="2308324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7200" dirty="0" err="1">
                <a:latin typeface="NikoshBAN" pitchFamily="2" charset="0"/>
                <a:cs typeface="NikoshBAN" pitchFamily="2" charset="0"/>
              </a:rPr>
              <a:t>শ্রেণ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িঃ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তৃতীয়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  <a:p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BD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1" y="1"/>
            <a:ext cx="2152147" cy="12957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582" y="66430"/>
            <a:ext cx="2275048" cy="136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45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6218" y="152400"/>
            <a:ext cx="6885709" cy="156966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9600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4318" y="3427381"/>
            <a:ext cx="11649508" cy="255454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.১.১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বর্ণসহযোগে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শব্দযুক্ত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শুদ্ধভাবে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.৬.১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ভেঙে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2.3.4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লিখতে পারবে।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6" y="152400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728" y="15239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58746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45_9d10481d4906a00433b3f06640db0bb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356" y="700981"/>
            <a:ext cx="4664173" cy="28873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10" name="Picture 9" descr="Dov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397" y="3889104"/>
            <a:ext cx="4519637" cy="28442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7" name="Picture 16" descr="Doe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5356" y="3889104"/>
            <a:ext cx="4664173" cy="28442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 descr="ur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381" y="700981"/>
            <a:ext cx="4519637" cy="28712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2" name="Trapezoid 11"/>
          <p:cNvSpPr/>
          <p:nvPr/>
        </p:nvSpPr>
        <p:spPr>
          <a:xfrm>
            <a:off x="2743200" y="107429"/>
            <a:ext cx="5334000" cy="609600"/>
          </a:xfrm>
          <a:prstGeom prst="trapezoi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ছবিতে কি দেখা যাচ্ছে ? </a:t>
            </a:r>
          </a:p>
        </p:txBody>
      </p:sp>
      <p:sp>
        <p:nvSpPr>
          <p:cNvPr id="13" name="Flowchart: Terminator 12"/>
          <p:cNvSpPr/>
          <p:nvPr/>
        </p:nvSpPr>
        <p:spPr>
          <a:xfrm>
            <a:off x="5278582" y="717030"/>
            <a:ext cx="1427018" cy="6016280"/>
          </a:xfrm>
          <a:prstGeom prst="flowChartTermina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নানা</a:t>
            </a:r>
            <a:endParaRPr lang="en-US" sz="5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রকমের</a:t>
            </a:r>
            <a:endParaRPr lang="en-US" sz="3600" b="1" dirty="0" smtClean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7330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4475019" y="1239982"/>
            <a:ext cx="7592290" cy="4724400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পাখিদের </a:t>
            </a:r>
            <a:r>
              <a:rPr lang="bn-BD" sz="6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কথা</a:t>
            </a:r>
            <a:endParaRPr lang="en-US" sz="6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রোজ</a:t>
            </a:r>
            <a:r>
              <a:rPr lang="en-US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সকালে</a:t>
            </a:r>
            <a:r>
              <a:rPr lang="en-US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bn-BD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্না রকম</a:t>
            </a:r>
            <a:r>
              <a:rPr lang="en-US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-----------</a:t>
            </a:r>
            <a:r>
              <a:rPr lang="en-US" sz="4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হলুদ</a:t>
            </a:r>
            <a:r>
              <a:rPr lang="en-US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5" name="Picture 4" descr="bashpati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09" y="2246443"/>
            <a:ext cx="1759527" cy="20900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tiy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682" y="512618"/>
            <a:ext cx="1789682" cy="19257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c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9635" y="2078183"/>
            <a:ext cx="1745673" cy="22582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475017" y="97119"/>
            <a:ext cx="5223163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আমাদের আজকের পাঠ-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666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mmon birds of bangladesh_359_82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6018" y="93044"/>
            <a:ext cx="7335982" cy="43265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419600"/>
            <a:ext cx="12192000" cy="255454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এটা আমাদের খুব পরিচিত পাখি।কালো পালকে ঢাকা শরীর তার। এই পাখি কা  কা  করে ডাকে । এরা ঝাক বেঁধে ওড়ে। খুব চালাক বলে নাম আছে এই পাখির।তবে বোকামীর কাণ্ড ও করে সে । কোকিলের ডিমে তা দেয় । বাচ্চা ফুটিয়ে দেয়।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12606" y="685801"/>
            <a:ext cx="24973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কাক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56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ownloads\ind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0645" y="0"/>
            <a:ext cx="6661355" cy="4048432"/>
          </a:xfrm>
          <a:prstGeom prst="flowChartAlternateProcess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extBox 2"/>
          <p:cNvSpPr txBox="1"/>
          <p:nvPr/>
        </p:nvSpPr>
        <p:spPr>
          <a:xfrm>
            <a:off x="0" y="4048432"/>
            <a:ext cx="12192000" cy="255454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এটা আমাদের চেনা পাখি। এদের রং ও কালো। তবে কালোর ওপরে উজ্জল নীল রংয়ের পোঁচ দেওয়া । ঠোঁট সবুজ ও বাকানো। চোখের রঙ টক টকে লাল। লম্বা লেজ আছে।এই পাখি ডাকে উচু ও সুরেলা কন্ঠে । কুউ – উ –উ , কুউ –উ-উ ডাক ঠিক গানের মতো মিষ্টি । এই পাখি বসন্ত কালে ডাকে।  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2387" y="828065"/>
            <a:ext cx="39206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কোকিল</a:t>
            </a:r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696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1444</TotalTime>
  <Words>438</Words>
  <Application>Microsoft Office PowerPoint</Application>
  <PresentationFormat>Custom</PresentationFormat>
  <Paragraphs>92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PC</cp:lastModifiedBy>
  <cp:revision>229</cp:revision>
  <dcterms:created xsi:type="dcterms:W3CDTF">2020-09-10T05:49:32Z</dcterms:created>
  <dcterms:modified xsi:type="dcterms:W3CDTF">2020-11-04T09:54:11Z</dcterms:modified>
</cp:coreProperties>
</file>