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71" r:id="rId4"/>
    <p:sldId id="262" r:id="rId5"/>
    <p:sldId id="258" r:id="rId6"/>
    <p:sldId id="261" r:id="rId7"/>
    <p:sldId id="272" r:id="rId8"/>
    <p:sldId id="273" r:id="rId9"/>
    <p:sldId id="274" r:id="rId10"/>
    <p:sldId id="275" r:id="rId11"/>
    <p:sldId id="268" r:id="rId12"/>
    <p:sldId id="276" r:id="rId13"/>
    <p:sldId id="277" r:id="rId14"/>
    <p:sldId id="267" r:id="rId15"/>
    <p:sldId id="279" r:id="rId16"/>
    <p:sldId id="278" r:id="rId17"/>
    <p:sldId id="265" r:id="rId18"/>
    <p:sldId id="264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0000" autoAdjust="0"/>
  </p:normalViewPr>
  <p:slideViewPr>
    <p:cSldViewPr>
      <p:cViewPr varScale="1">
        <p:scale>
          <a:sx n="65" d="100"/>
          <a:sy n="65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4854C-1A11-4338-A032-929A2351BC0D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94035-96A7-4ABB-A7C2-A42E330D3B65}">
      <dgm:prSet phldrT="[Text]"/>
      <dgm:spPr/>
      <dgm:t>
        <a:bodyPr/>
        <a:lstStyle/>
        <a:p>
          <a:endParaRPr lang="en-US" dirty="0"/>
        </a:p>
      </dgm:t>
    </dgm:pt>
    <dgm:pt modelId="{55A336E8-518F-458C-A0F1-4281374ECD34}" type="parTrans" cxnId="{550E74A7-5DE8-4EF2-AC52-BF8CBCCE7FF7}">
      <dgm:prSet/>
      <dgm:spPr/>
      <dgm:t>
        <a:bodyPr/>
        <a:lstStyle/>
        <a:p>
          <a:endParaRPr lang="en-US"/>
        </a:p>
      </dgm:t>
    </dgm:pt>
    <dgm:pt modelId="{B1751FF2-91AD-42C5-B0CA-86E5D1AA001D}" type="sibTrans" cxnId="{550E74A7-5DE8-4EF2-AC52-BF8CBCCE7FF7}">
      <dgm:prSet/>
      <dgm:spPr/>
      <dgm:t>
        <a:bodyPr/>
        <a:lstStyle/>
        <a:p>
          <a:endParaRPr lang="en-US"/>
        </a:p>
      </dgm:t>
    </dgm:pt>
    <dgm:pt modelId="{6EC8F18B-77BC-4477-BB87-C82DEE9668C2}" type="pres">
      <dgm:prSet presAssocID="{23D4854C-1A11-4338-A032-929A2351BC0D}" presName="Name0" presStyleCnt="0">
        <dgm:presLayoutVars>
          <dgm:dir/>
          <dgm:resizeHandles val="exact"/>
        </dgm:presLayoutVars>
      </dgm:prSet>
      <dgm:spPr/>
    </dgm:pt>
    <dgm:pt modelId="{AAA52F3E-9984-407F-BB41-470FF2CDFACA}" type="pres">
      <dgm:prSet presAssocID="{9C094035-96A7-4ABB-A7C2-A42E330D3B65}" presName="compNode" presStyleCnt="0"/>
      <dgm:spPr/>
    </dgm:pt>
    <dgm:pt modelId="{E927D824-D817-4141-BCF5-6DA8092073B8}" type="pres">
      <dgm:prSet presAssocID="{9C094035-96A7-4ABB-A7C2-A42E330D3B65}" presName="pictRect" presStyleLbl="node1" presStyleIdx="0" presStyleCnt="1" custScaleX="101702" custScaleY="106194" custLinFactNeighborX="898" custLinFactNeighborY="3089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6AD242-055B-4671-8F2D-3F53E7C985C1}" type="pres">
      <dgm:prSet presAssocID="{9C094035-96A7-4ABB-A7C2-A42E330D3B65}" presName="textRect" presStyleLbl="revTx" presStyleIdx="0" presStyleCnt="1" custLinFactNeighborX="37268" custLinFactNeighborY="4041">
        <dgm:presLayoutVars>
          <dgm:bulletEnabled val="1"/>
        </dgm:presLayoutVars>
      </dgm:prSet>
      <dgm:spPr/>
    </dgm:pt>
  </dgm:ptLst>
  <dgm:cxnLst>
    <dgm:cxn modelId="{C74A5242-74C3-4EDC-8FD2-2732C20C7EC8}" type="presOf" srcId="{23D4854C-1A11-4338-A032-929A2351BC0D}" destId="{6EC8F18B-77BC-4477-BB87-C82DEE9668C2}" srcOrd="0" destOrd="0" presId="urn:microsoft.com/office/officeart/2005/8/layout/pList1#1"/>
    <dgm:cxn modelId="{550E74A7-5DE8-4EF2-AC52-BF8CBCCE7FF7}" srcId="{23D4854C-1A11-4338-A032-929A2351BC0D}" destId="{9C094035-96A7-4ABB-A7C2-A42E330D3B65}" srcOrd="0" destOrd="0" parTransId="{55A336E8-518F-458C-A0F1-4281374ECD34}" sibTransId="{B1751FF2-91AD-42C5-B0CA-86E5D1AA001D}"/>
    <dgm:cxn modelId="{1930D8F3-EC16-4FF2-AB75-B2EB61CC505D}" type="presOf" srcId="{9C094035-96A7-4ABB-A7C2-A42E330D3B65}" destId="{C06AD242-055B-4671-8F2D-3F53E7C985C1}" srcOrd="0" destOrd="0" presId="urn:microsoft.com/office/officeart/2005/8/layout/pList1#1"/>
    <dgm:cxn modelId="{60A55334-BDA2-4B25-BFA5-1B1399D903D8}" type="presParOf" srcId="{6EC8F18B-77BC-4477-BB87-C82DEE9668C2}" destId="{AAA52F3E-9984-407F-BB41-470FF2CDFACA}" srcOrd="0" destOrd="0" presId="urn:microsoft.com/office/officeart/2005/8/layout/pList1#1"/>
    <dgm:cxn modelId="{04964134-5E39-4200-BFAE-E8C95A56CA73}" type="presParOf" srcId="{AAA52F3E-9984-407F-BB41-470FF2CDFACA}" destId="{E927D824-D817-4141-BCF5-6DA8092073B8}" srcOrd="0" destOrd="0" presId="urn:microsoft.com/office/officeart/2005/8/layout/pList1#1"/>
    <dgm:cxn modelId="{810F5EA2-14CC-4E96-A1F6-ECB928C5A9D5}" type="presParOf" srcId="{AAA52F3E-9984-407F-BB41-470FF2CDFACA}" destId="{C06AD242-055B-4671-8F2D-3F53E7C985C1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7D824-D817-4141-BCF5-6DA8092073B8}">
      <dsp:nvSpPr>
        <dsp:cNvPr id="0" name=""/>
        <dsp:cNvSpPr/>
      </dsp:nvSpPr>
      <dsp:spPr>
        <a:xfrm>
          <a:off x="1428863" y="1260319"/>
          <a:ext cx="6011432" cy="432481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6AD242-055B-4671-8F2D-3F53E7C985C1}">
      <dsp:nvSpPr>
        <dsp:cNvPr id="0" name=""/>
        <dsp:cNvSpPr/>
      </dsp:nvSpPr>
      <dsp:spPr>
        <a:xfrm>
          <a:off x="2852170" y="4202565"/>
          <a:ext cx="5910830" cy="219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852170" y="4202565"/>
        <a:ext cx="5910830" cy="2192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E478-F30D-4C0D-ABB6-5402159B48D5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3385-E116-4ABC-BE1A-4E2A8EA82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3385-E116-4ABC-BE1A-4E2A8EA823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3385-E116-4ABC-BE1A-4E2A8EA823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2969" y="67557"/>
            <a:ext cx="8899332" cy="6610482"/>
            <a:chOff x="132969" y="67557"/>
            <a:chExt cx="8899332" cy="6610482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152400" y="280539"/>
              <a:ext cx="8763000" cy="6348861"/>
            </a:xfrm>
            <a:prstGeom prst="snip2DiagRect">
              <a:avLst>
                <a:gd name="adj1" fmla="val 951"/>
                <a:gd name="adj2" fmla="val 1666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  <p:pic>
          <p:nvPicPr>
            <p:cNvPr id="4" name="Picture 3" descr="tumblr_nqk5deX81l1sdmszbo1_250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188718">
              <a:off x="6464188" y="67557"/>
              <a:ext cx="2568113" cy="49825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6" t="11022" r="26025" b="7855"/>
            <a:stretch>
              <a:fillRect/>
            </a:stretch>
          </p:blipFill>
          <p:spPr>
            <a:xfrm rot="8489418">
              <a:off x="132969" y="276950"/>
              <a:ext cx="3272054" cy="40176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8140">
              <a:off x="929864" y="3702449"/>
              <a:ext cx="2661858" cy="29755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6" t="11022" r="26025" b="7855"/>
            <a:stretch>
              <a:fillRect/>
            </a:stretch>
          </p:blipFill>
          <p:spPr>
            <a:xfrm rot="20026125">
              <a:off x="4085729" y="2476473"/>
              <a:ext cx="3272054" cy="401768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0"/>
            <a:ext cx="8763000" cy="2209800"/>
          </a:xfrm>
          <a:prstGeom prst="horizontalScroll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8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diclaration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914400" y="2514600"/>
            <a:ext cx="7772400" cy="34290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Unit:2</a:t>
            </a:r>
          </a:p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Lesson:1-3</a:t>
            </a:r>
          </a:p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Topic: Number</a:t>
            </a:r>
          </a:p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no.-4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1137"/>
            <a:ext cx="557323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and say:</a:t>
            </a:r>
          </a:p>
        </p:txBody>
      </p:sp>
      <p:pic>
        <p:nvPicPr>
          <p:cNvPr id="5" name="Picture 4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7428"/>
            <a:ext cx="1524000" cy="1143000"/>
          </a:xfrm>
          <a:prstGeom prst="rect">
            <a:avLst/>
          </a:prstGeom>
        </p:spPr>
      </p:pic>
      <p:pic>
        <p:nvPicPr>
          <p:cNvPr id="4" name="Picture 3" descr="Beautiful_Palm_Tree_PNG_Clip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9447" y="5229142"/>
            <a:ext cx="940079" cy="1476458"/>
          </a:xfrm>
          <a:prstGeom prst="rect">
            <a:avLst/>
          </a:prstGeom>
        </p:spPr>
      </p:pic>
      <p:pic>
        <p:nvPicPr>
          <p:cNvPr id="6" name="Picture 5" descr="Beautiful_Palm_Tree_PNG_Clip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229142"/>
            <a:ext cx="940079" cy="1476458"/>
          </a:xfrm>
          <a:prstGeom prst="rect">
            <a:avLst/>
          </a:prstGeom>
        </p:spPr>
      </p:pic>
      <p:pic>
        <p:nvPicPr>
          <p:cNvPr id="7" name="Picture 6" descr="Beautiful_Palm_Tree_PNG_Clip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674" y="5181600"/>
            <a:ext cx="940079" cy="1476458"/>
          </a:xfrm>
          <a:prstGeom prst="rect">
            <a:avLst/>
          </a:prstGeom>
        </p:spPr>
      </p:pic>
      <p:pic>
        <p:nvPicPr>
          <p:cNvPr id="8" name="Picture 7" descr="Beautiful_Palm_Tree_PNG_Clipart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721" y="5229142"/>
            <a:ext cx="940079" cy="1476458"/>
          </a:xfrm>
          <a:prstGeom prst="rect">
            <a:avLst/>
          </a:prstGeom>
        </p:spPr>
      </p:pic>
      <p:sp>
        <p:nvSpPr>
          <p:cNvPr id="13" name="Smiley Face 12"/>
          <p:cNvSpPr/>
          <p:nvPr/>
        </p:nvSpPr>
        <p:spPr>
          <a:xfrm>
            <a:off x="2225842" y="2590800"/>
            <a:ext cx="1203158" cy="10668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1235149" cy="1235149"/>
          </a:xfrm>
          <a:prstGeom prst="rect">
            <a:avLst/>
          </a:prstGeom>
        </p:spPr>
      </p:pic>
      <p:pic>
        <p:nvPicPr>
          <p:cNvPr id="16" name="Picture 1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810000"/>
            <a:ext cx="1235149" cy="1235149"/>
          </a:xfrm>
          <a:prstGeom prst="rect">
            <a:avLst/>
          </a:prstGeom>
        </p:spPr>
      </p:pic>
      <p:pic>
        <p:nvPicPr>
          <p:cNvPr id="17" name="Picture 16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10000"/>
            <a:ext cx="1235149" cy="12351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29400" y="1254204"/>
            <a:ext cx="1524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2667000"/>
            <a:ext cx="1600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endParaRPr lang="en-US" sz="60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998968" y="3997404"/>
            <a:ext cx="215443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532118" y="5943600"/>
            <a:ext cx="24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72200" y="5486400"/>
            <a:ext cx="1981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20" name="Smiley Face 19"/>
          <p:cNvSpPr/>
          <p:nvPr/>
        </p:nvSpPr>
        <p:spPr>
          <a:xfrm>
            <a:off x="914400" y="2590800"/>
            <a:ext cx="1203158" cy="10668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590800" y="1600200"/>
            <a:ext cx="3886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581400" y="2895600"/>
            <a:ext cx="2819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800600" y="4267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76800" y="563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2" grpId="0" animBg="1"/>
      <p:bldP spid="23" grpId="0" animBg="1"/>
      <p:bldP spid="26" grpId="0" animBg="1"/>
      <p:bldP spid="30" grpId="0" animBg="1"/>
      <p:bldP spid="20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9140"/>
            <a:ext cx="990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990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304800"/>
            <a:ext cx="990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259140"/>
            <a:ext cx="9906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6" name="Picture 5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480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9718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124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3124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981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 descr="PNGPIX-COM-Football-PNG-Transparent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1981200"/>
            <a:ext cx="11430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TextBox 17"/>
          <p:cNvSpPr txBox="1"/>
          <p:nvPr/>
        </p:nvSpPr>
        <p:spPr>
          <a:xfrm>
            <a:off x="0" y="5029200"/>
            <a:ext cx="1524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5029200"/>
            <a:ext cx="1600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endParaRPr lang="en-US" sz="60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419600" y="4953000"/>
            <a:ext cx="215443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5029200"/>
            <a:ext cx="19812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533400"/>
            <a:ext cx="8610600" cy="1905000"/>
          </a:xfrm>
          <a:prstGeom prst="wedgeRoundRectCallout">
            <a:avLst>
              <a:gd name="adj1" fmla="val -7802"/>
              <a:gd name="adj2" fmla="val 1210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your EFT book  and follow the teacher.</a:t>
            </a:r>
          </a:p>
        </p:txBody>
      </p:sp>
      <p:sp>
        <p:nvSpPr>
          <p:cNvPr id="4" name="Down Ribbon 3"/>
          <p:cNvSpPr/>
          <p:nvPr/>
        </p:nvSpPr>
        <p:spPr>
          <a:xfrm>
            <a:off x="304800" y="3810000"/>
            <a:ext cx="8534400" cy="24384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no.-04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0" y="152400"/>
            <a:ext cx="9144000" cy="1447800"/>
          </a:xfrm>
          <a:prstGeom prst="wedgeRoundRectCallout">
            <a:avLst>
              <a:gd name="adj1" fmla="val -21500"/>
              <a:gd name="adj2" fmla="val 7230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Fill in the gaps in pair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48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2192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5908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052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768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7912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866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001000" y="25908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-914400" y="26670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838200" y="26670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838200" y="26670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609600" y="26670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347 L 0.25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8333 1.1111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47 L 0.73333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1 L 0.94166 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5438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124200"/>
            <a:ext cx="7620000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Everybody write in your exercise book.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6096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90800" y="6096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6800" y="6096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86600" y="609600"/>
            <a:ext cx="838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352800"/>
            <a:ext cx="906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581400"/>
            <a:ext cx="906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3962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4191000"/>
            <a:ext cx="906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1524000" y="3200400"/>
            <a:ext cx="12192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524000" y="3200400"/>
            <a:ext cx="1524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57400" y="3200400"/>
            <a:ext cx="1905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905000" y="3191470"/>
            <a:ext cx="1905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8333 -0.00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3333 -4.44444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72083 0.010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94584 0.01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686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Count and write the number of the flowers.</a:t>
            </a:r>
            <a:endParaRPr lang="en-US" sz="1050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1447800" y="0"/>
            <a:ext cx="6248400" cy="12954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Group work: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4800600" y="2133600"/>
            <a:ext cx="198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7086600" y="2133600"/>
            <a:ext cx="198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Group-D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514600" y="2133600"/>
            <a:ext cx="198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152400" y="2133600"/>
            <a:ext cx="198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pic>
        <p:nvPicPr>
          <p:cNvPr id="28" name="Picture 27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019800" y="4330248"/>
            <a:ext cx="792338" cy="12323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Picture 28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5029200" y="4330248"/>
            <a:ext cx="792338" cy="12323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9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5364339" y="2895600"/>
            <a:ext cx="792338" cy="12323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" name="Picture 30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62000" y="2895600"/>
            <a:ext cx="792338" cy="12323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Picture 31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239001" y="4330248"/>
            <a:ext cx="792338" cy="12323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Picture 32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229601" y="4330248"/>
            <a:ext cx="792338" cy="12323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Picture 33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162801" y="2895600"/>
            <a:ext cx="792338" cy="12323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153401" y="2895600"/>
            <a:ext cx="792338" cy="12323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7" name="Picture 36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2743200" y="2895600"/>
            <a:ext cx="792338" cy="1232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8" name="Picture 37" descr="Pink_Exotic_Flower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3627262" y="2895600"/>
            <a:ext cx="792338" cy="1232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1" name="TextBox 40"/>
          <p:cNvSpPr txBox="1"/>
          <p:nvPr/>
        </p:nvSpPr>
        <p:spPr>
          <a:xfrm>
            <a:off x="914400" y="5562600"/>
            <a:ext cx="609600" cy="1015663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52800" y="5613737"/>
            <a:ext cx="609600" cy="1015663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62600" y="5638800"/>
            <a:ext cx="609600" cy="1015663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8600" y="5638800"/>
            <a:ext cx="609600" cy="1015663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41960" y="-19281"/>
            <a:ext cx="378744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1" y="1067696"/>
            <a:ext cx="74675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and write the numbers.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52400" y="2011877"/>
            <a:ext cx="2713461" cy="765744"/>
            <a:chOff x="715538" y="2096815"/>
            <a:chExt cx="4636729" cy="1263868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9"/>
            <a:stretch/>
          </p:blipFill>
          <p:spPr>
            <a:xfrm>
              <a:off x="715538" y="2196663"/>
              <a:ext cx="1209238" cy="11640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9"/>
            <a:stretch/>
          </p:blipFill>
          <p:spPr>
            <a:xfrm>
              <a:off x="1861146" y="2162505"/>
              <a:ext cx="1187400" cy="114299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9"/>
            <a:stretch/>
          </p:blipFill>
          <p:spPr>
            <a:xfrm>
              <a:off x="4164867" y="2096815"/>
              <a:ext cx="1187400" cy="114299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9"/>
            <a:stretch/>
          </p:blipFill>
          <p:spPr>
            <a:xfrm>
              <a:off x="3022362" y="2129660"/>
              <a:ext cx="1187400" cy="114299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grpSp>
        <p:nvGrpSpPr>
          <p:cNvPr id="43" name="Group 42"/>
          <p:cNvGrpSpPr/>
          <p:nvPr/>
        </p:nvGrpSpPr>
        <p:grpSpPr>
          <a:xfrm>
            <a:off x="372045" y="2895600"/>
            <a:ext cx="2218755" cy="914401"/>
            <a:chOff x="594285" y="3508147"/>
            <a:chExt cx="2770651" cy="133861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85" y="3536042"/>
              <a:ext cx="1310715" cy="13107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667" y="3508147"/>
              <a:ext cx="1382269" cy="13386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152400" y="4038484"/>
            <a:ext cx="2901374" cy="990716"/>
            <a:chOff x="511268" y="4846757"/>
            <a:chExt cx="3113964" cy="120310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8" y="4928821"/>
              <a:ext cx="1380594" cy="11210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889" y="4846757"/>
              <a:ext cx="1380594" cy="11210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23" y="4846757"/>
              <a:ext cx="1451209" cy="11210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81600"/>
            <a:ext cx="1223228" cy="1223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6" name="Group 55"/>
          <p:cNvGrpSpPr/>
          <p:nvPr/>
        </p:nvGrpSpPr>
        <p:grpSpPr>
          <a:xfrm>
            <a:off x="5943600" y="1972270"/>
            <a:ext cx="1714500" cy="923330"/>
            <a:chOff x="5943600" y="1972270"/>
            <a:chExt cx="1714500" cy="923330"/>
          </a:xfrm>
        </p:grpSpPr>
        <p:sp>
          <p:nvSpPr>
            <p:cNvPr id="49" name="Rounded Rectangle 48"/>
            <p:cNvSpPr/>
            <p:nvPr/>
          </p:nvSpPr>
          <p:spPr>
            <a:xfrm>
              <a:off x="5943600" y="2040820"/>
              <a:ext cx="1676400" cy="7785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43448" y="1972270"/>
              <a:ext cx="16146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one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5943600" y="4326820"/>
            <a:ext cx="1676400" cy="77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943600" y="5562600"/>
            <a:ext cx="1676400" cy="77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943600" y="3107620"/>
            <a:ext cx="1676400" cy="778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2721961" y="2612039"/>
            <a:ext cx="3242878" cy="2895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43200" y="3352800"/>
            <a:ext cx="3124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3"/>
          </p:cNvCxnSpPr>
          <p:nvPr/>
        </p:nvCxnSpPr>
        <p:spPr>
          <a:xfrm>
            <a:off x="3053774" y="4500054"/>
            <a:ext cx="2889826" cy="719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371600" y="2362200"/>
            <a:ext cx="4495800" cy="3657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57" grpId="0" animBg="1"/>
      <p:bldP spid="59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447800" y="685800"/>
            <a:ext cx="6477000" cy="22860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057400" y="3657600"/>
            <a:ext cx="4953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Write 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cardial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numbers[1-4].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2743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6700" y="228600"/>
            <a:ext cx="8610600" cy="6246845"/>
            <a:chOff x="266700" y="228600"/>
            <a:chExt cx="8610600" cy="6246845"/>
          </a:xfrm>
        </p:grpSpPr>
        <p:sp>
          <p:nvSpPr>
            <p:cNvPr id="5" name="Oval 4"/>
            <p:cNvSpPr/>
            <p:nvPr/>
          </p:nvSpPr>
          <p:spPr>
            <a:xfrm>
              <a:off x="457200" y="228600"/>
              <a:ext cx="8229600" cy="13716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66700" y="2351239"/>
              <a:ext cx="8610600" cy="412420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Mobile-01768031223</a:t>
              </a:r>
            </a:p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Mail-zannatonnahar@gmail.com</a:t>
              </a:r>
            </a:p>
          </p:txBody>
        </p:sp>
        <p:pic>
          <p:nvPicPr>
            <p:cNvPr id="6" name="Picture 5" descr="Zannatonnah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1676400"/>
              <a:ext cx="1996276" cy="246774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flowersglitterW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Cloud 3"/>
            <p:cNvSpPr/>
            <p:nvPr/>
          </p:nvSpPr>
          <p:spPr>
            <a:xfrm>
              <a:off x="2286000" y="1295400"/>
              <a:ext cx="4572000" cy="4267200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THANKS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LOT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76200"/>
            <a:ext cx="7391400" cy="6372225"/>
            <a:chOff x="838200" y="76200"/>
            <a:chExt cx="7391400" cy="6372225"/>
          </a:xfrm>
        </p:grpSpPr>
        <p:sp>
          <p:nvSpPr>
            <p:cNvPr id="2" name="Right Arrow 1"/>
            <p:cNvSpPr/>
            <p:nvPr/>
          </p:nvSpPr>
          <p:spPr>
            <a:xfrm>
              <a:off x="838200" y="76200"/>
              <a:ext cx="7391400" cy="1524000"/>
            </a:xfrm>
            <a:prstGeom prst="rightArrow">
              <a:avLst>
                <a:gd name="adj1" fmla="val 86456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Todays</a:t>
              </a:r>
              <a:r>
                <a:rPr lang="en-US" sz="8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lesson: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838200" y="1524000"/>
              <a:ext cx="6659881" cy="49244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Subject: English</a:t>
              </a:r>
            </a:p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Unit:2</a:t>
              </a:r>
            </a:p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lesson[1-3]</a:t>
              </a:r>
            </a:p>
            <a:p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Time: 40 min</a:t>
              </a:r>
              <a:br>
                <a:rPr lang="en-US" sz="4400" dirty="0"/>
              </a:br>
              <a:endParaRPr lang="en-US" sz="4400" dirty="0"/>
            </a:p>
          </p:txBody>
        </p:sp>
        <p:pic>
          <p:nvPicPr>
            <p:cNvPr id="5" name="Picture 4" descr="C:\Users\Dell\Desktop\Picture\cover_Class_Two_English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3376773"/>
              <a:ext cx="2260042" cy="27954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152400"/>
            <a:ext cx="8534400" cy="9906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7630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2.1.1 recognize and read 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cordinal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numbers up to 4.</a:t>
            </a:r>
          </a:p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4.1.1 copy numbers up to 4 in </a:t>
            </a:r>
          </a:p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figures and in words.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4.1.2 write numbers up to 4 in  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figures and in words.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230001"/>
              </p:ext>
            </p:extLst>
          </p:nvPr>
        </p:nvGraphicFramePr>
        <p:xfrm>
          <a:off x="380999" y="0"/>
          <a:ext cx="8763001" cy="639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76200"/>
            <a:ext cx="4343400" cy="132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see-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k_Exotic_Flower_PNG_Clipart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74" y="1371600"/>
            <a:ext cx="3992672" cy="3886200"/>
          </a:xfrm>
          <a:prstGeom prst="rect">
            <a:avLst/>
          </a:prstGeom>
        </p:spPr>
      </p:pic>
      <p:pic>
        <p:nvPicPr>
          <p:cNvPr id="7" name="Picture 6" descr="Pink_Exotic_Flower_PNG_Clipart_Pi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8615" y="1447800"/>
            <a:ext cx="3914385" cy="3810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044M_Characters__CUPCAKE-BI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2514600" cy="4572000"/>
          </a:xfrm>
          <a:prstGeom prst="rect">
            <a:avLst/>
          </a:prstGeom>
        </p:spPr>
      </p:pic>
      <p:pic>
        <p:nvPicPr>
          <p:cNvPr id="5" name="Picture 4" descr="105044M_Characters__CUPCAKE-BI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143000"/>
            <a:ext cx="2514600" cy="4572000"/>
          </a:xfrm>
          <a:prstGeom prst="rect">
            <a:avLst/>
          </a:prstGeom>
        </p:spPr>
      </p:pic>
      <p:pic>
        <p:nvPicPr>
          <p:cNvPr id="6" name="Picture 5" descr="105044M_Characters__CUPCAKE-BI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2514600" cy="4572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679" y="965470"/>
            <a:ext cx="2063521" cy="4195503"/>
          </a:xfrm>
          <a:prstGeom prst="rect">
            <a:avLst/>
          </a:prstGeom>
        </p:spPr>
      </p:pic>
      <p:pic>
        <p:nvPicPr>
          <p:cNvPr id="3" name="Picture 2" descr="appl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58" y="965470"/>
            <a:ext cx="2063521" cy="4195503"/>
          </a:xfrm>
          <a:prstGeom prst="rect">
            <a:avLst/>
          </a:prstGeom>
        </p:spPr>
      </p:pic>
      <p:pic>
        <p:nvPicPr>
          <p:cNvPr id="4" name="Picture 3" descr="appl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79" y="1062297"/>
            <a:ext cx="2063521" cy="4195503"/>
          </a:xfrm>
          <a:prstGeom prst="rect">
            <a:avLst/>
          </a:prstGeom>
        </p:spPr>
      </p:pic>
      <p:pic>
        <p:nvPicPr>
          <p:cNvPr id="5" name="Picture 4" descr="apple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9" y="965470"/>
            <a:ext cx="2063521" cy="419550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210</Words>
  <Application>Microsoft Office PowerPoint</Application>
  <PresentationFormat>On-screen Show (4:3)</PresentationFormat>
  <Paragraphs>85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pc8</dc:creator>
  <cp:lastModifiedBy>User</cp:lastModifiedBy>
  <cp:revision>105</cp:revision>
  <dcterms:created xsi:type="dcterms:W3CDTF">2006-08-16T00:00:00Z</dcterms:created>
  <dcterms:modified xsi:type="dcterms:W3CDTF">2020-02-04T04:48:42Z</dcterms:modified>
</cp:coreProperties>
</file>