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8" r:id="rId2"/>
    <p:sldId id="299" r:id="rId3"/>
    <p:sldId id="312" r:id="rId4"/>
    <p:sldId id="300" r:id="rId5"/>
    <p:sldId id="278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2EDB"/>
    <a:srgbClr val="4CC6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94" autoAdjust="0"/>
  </p:normalViewPr>
  <p:slideViewPr>
    <p:cSldViewPr>
      <p:cViewPr>
        <p:scale>
          <a:sx n="95" d="100"/>
          <a:sy n="95" d="100"/>
        </p:scale>
        <p:origin x="-1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480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B050"/>
                </a:solidFill>
                <a:effectLst/>
              </a:rPr>
              <a:t>সবাইকে</a:t>
            </a:r>
            <a:endParaRPr lang="en-US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533400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শুভেচ্ছা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চলন্ত৪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4629150" cy="35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495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কর্ম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কারক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কান্ন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245774" cy="2971800"/>
          </a:xfrm>
          <a:prstGeom prst="rect">
            <a:avLst/>
          </a:prstGeom>
        </p:spPr>
      </p:pic>
      <p:pic>
        <p:nvPicPr>
          <p:cNvPr id="9" name="Picture 8" descr="খেলা 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396343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2192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যাকে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আশ্রয়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কারক</a:t>
            </a:r>
            <a:r>
              <a:rPr lang="en-US" sz="2400" dirty="0" smtClean="0"/>
              <a:t> ।</a:t>
            </a:r>
            <a:r>
              <a:rPr lang="en-US" sz="2400" dirty="0" err="1" smtClean="0"/>
              <a:t>অর্থা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ক্রিয়াপদ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038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ক। </a:t>
            </a:r>
            <a:r>
              <a:rPr lang="en-US" sz="2400" b="1" dirty="0" err="1" smtClean="0"/>
              <a:t>ছেলেটি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কান্নাই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কাদল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খ। </a:t>
            </a:r>
            <a:r>
              <a:rPr lang="en-US" sz="2400" b="1" dirty="0" err="1" smtClean="0"/>
              <a:t>মকুল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400"/>
            <a:ext cx="449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করণ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কারক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লাঙ্গ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1000"/>
            <a:ext cx="3362325" cy="2590800"/>
          </a:xfrm>
          <a:prstGeom prst="rect">
            <a:avLst/>
          </a:prstGeom>
        </p:spPr>
      </p:pic>
      <p:pic>
        <p:nvPicPr>
          <p:cNvPr id="4" name="Picture 3" descr="খে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8000"/>
            <a:ext cx="33528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কর্তা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সাহায্যে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ক। </a:t>
            </a:r>
            <a:r>
              <a:rPr lang="en-US" sz="2400" b="1" dirty="0" err="1" smtClean="0"/>
              <a:t>লাঙ্গল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খ।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b="1" dirty="0" err="1" smtClean="0"/>
              <a:t>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খেলছে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55791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সম্প্রদান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কারক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ক্ষু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152400"/>
            <a:ext cx="3657600" cy="2895600"/>
          </a:xfrm>
          <a:prstGeom prst="rect">
            <a:avLst/>
          </a:prstGeom>
        </p:spPr>
      </p:pic>
      <p:pic>
        <p:nvPicPr>
          <p:cNvPr id="4" name="Picture 3" descr="ভ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29000"/>
            <a:ext cx="3438525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কাউকে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স্বত্ব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ত্যাগ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বোঝালে,তাকে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সম্প্রদান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‘</a:t>
            </a:r>
            <a:r>
              <a:rPr lang="en-US" sz="2400" b="1" dirty="0" err="1" smtClean="0"/>
              <a:t>কাকে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‘</a:t>
            </a:r>
            <a:r>
              <a:rPr lang="en-US" sz="2400" b="1" dirty="0" err="1" smtClean="0"/>
              <a:t>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সম্প্রদান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ক। </a:t>
            </a:r>
            <a:r>
              <a:rPr lang="en-US" sz="2400" b="1" dirty="0" err="1" smtClean="0"/>
              <a:t>ক্ষুধার্তকে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খ। </a:t>
            </a:r>
            <a:r>
              <a:rPr lang="en-US" sz="2400" b="1" dirty="0" err="1" smtClean="0"/>
              <a:t>ভিক্ষুককে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41148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অপাদান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Picture 2" descr="পাতা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1000"/>
            <a:ext cx="3816077" cy="2514600"/>
          </a:xfrm>
          <a:prstGeom prst="rect">
            <a:avLst/>
          </a:prstGeom>
        </p:spPr>
      </p:pic>
      <p:pic>
        <p:nvPicPr>
          <p:cNvPr id="4" name="Picture 3" descr="মে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0"/>
            <a:ext cx="35433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বিচ্যুৎ,গৃহীত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বিরত,দূরীভূতও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রক্ষিত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ভীত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বলে।অর্থা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‘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কিসে</a:t>
            </a:r>
            <a:r>
              <a:rPr lang="en-US" sz="2400" b="1" dirty="0" smtClean="0"/>
              <a:t> ‘</a:t>
            </a:r>
            <a:r>
              <a:rPr lang="en-US" sz="2400" b="1" dirty="0" err="1" smtClean="0"/>
              <a:t>কীসে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’  </a:t>
            </a:r>
            <a:r>
              <a:rPr lang="en-US" sz="2400" b="1" dirty="0" err="1" smtClean="0"/>
              <a:t>কোথা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ক। </a:t>
            </a:r>
            <a:r>
              <a:rPr lang="en-US" sz="2400" b="1" dirty="0" err="1" smtClean="0"/>
              <a:t>গাছ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পাতা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খ। </a:t>
            </a:r>
            <a:r>
              <a:rPr lang="en-US" sz="2400" b="1" dirty="0" err="1" smtClean="0"/>
              <a:t>মেঘ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বৃষ্টি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5879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অধিকরণ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কারক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 descr="চা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"/>
            <a:ext cx="3352800" cy="1981200"/>
          </a:xfrm>
          <a:prstGeom prst="rect">
            <a:avLst/>
          </a:prstGeom>
        </p:spPr>
      </p:pic>
      <p:pic>
        <p:nvPicPr>
          <p:cNvPr id="4" name="Picture 3" descr="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90800"/>
            <a:ext cx="3233547" cy="1971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ক্রিয়ার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আধার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স্থান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কাল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পাত্র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অধিকরণ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কোথায়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কখন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কিসের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অধিকরণ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।(</a:t>
            </a:r>
            <a:r>
              <a:rPr lang="en-US" sz="2400" b="1" dirty="0" err="1" smtClean="0"/>
              <a:t>অধিকরণ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কারকে</a:t>
            </a:r>
            <a:r>
              <a:rPr lang="en-US" sz="2400" b="1" dirty="0" smtClean="0"/>
              <a:t> ৭মী </a:t>
            </a:r>
            <a:r>
              <a:rPr lang="en-US" sz="2400" b="1" dirty="0" err="1" smtClean="0"/>
              <a:t>বিভক্তি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)।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আকাশে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চাঁদ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খ। </a:t>
            </a:r>
            <a:r>
              <a:rPr lang="en-US" sz="2400" dirty="0" err="1" smtClean="0"/>
              <a:t>ট্রেনটি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ষ্টেশন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ছাড়িল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গ।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সামিরা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সকালে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ঘুম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।</a:t>
            </a:r>
          </a:p>
        </p:txBody>
      </p:sp>
      <p:pic>
        <p:nvPicPr>
          <p:cNvPr id="10" name="Picture 9" descr="সকা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724400"/>
            <a:ext cx="3124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0"/>
            <a:ext cx="533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ক। </a:t>
            </a:r>
            <a:r>
              <a:rPr lang="en-US" dirty="0" err="1" smtClean="0"/>
              <a:t>কারক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 </a:t>
            </a:r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r>
              <a:rPr lang="en-US" dirty="0" err="1" smtClean="0"/>
              <a:t>সহ</a:t>
            </a:r>
            <a:r>
              <a:rPr lang="en-US" dirty="0" smtClean="0"/>
              <a:t> </a:t>
            </a:r>
            <a:r>
              <a:rPr lang="en-US" dirty="0" err="1" smtClean="0"/>
              <a:t>লেখ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খ।কয়েকটি</a:t>
            </a:r>
            <a:r>
              <a:rPr lang="en-US" dirty="0" smtClean="0"/>
              <a:t> </a:t>
            </a:r>
            <a:r>
              <a:rPr lang="en-US" dirty="0" err="1" smtClean="0"/>
              <a:t>বাক্য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করণ</a:t>
            </a:r>
            <a:r>
              <a:rPr lang="en-US" dirty="0" smtClean="0"/>
              <a:t> </a:t>
            </a:r>
            <a:r>
              <a:rPr lang="en-US" dirty="0" err="1" smtClean="0"/>
              <a:t>কারক</a:t>
            </a:r>
            <a:r>
              <a:rPr lang="en-US" dirty="0" smtClean="0"/>
              <a:t> </a:t>
            </a:r>
            <a:r>
              <a:rPr lang="en-US" dirty="0" err="1" smtClean="0"/>
              <a:t>সনাক্ত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গ।অপাদান</a:t>
            </a:r>
            <a:r>
              <a:rPr lang="en-US" dirty="0" smtClean="0"/>
              <a:t> </a:t>
            </a:r>
            <a:r>
              <a:rPr lang="en-US" dirty="0" err="1" smtClean="0"/>
              <a:t>কারকের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8600"/>
            <a:ext cx="3705217" cy="110799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81000" y="17526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কারক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Flowchart: Terminator 3"/>
          <p:cNvSpPr/>
          <p:nvPr/>
        </p:nvSpPr>
        <p:spPr>
          <a:xfrm>
            <a:off x="5105400" y="19050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৬ </a:t>
            </a:r>
            <a:r>
              <a:rPr lang="en-US" sz="2800" dirty="0" err="1" smtClean="0"/>
              <a:t>প্রকার</a:t>
            </a:r>
            <a:endParaRPr lang="en-US" sz="2800" dirty="0"/>
          </a:p>
        </p:txBody>
      </p:sp>
      <p:sp>
        <p:nvSpPr>
          <p:cNvPr id="5" name="Flowchart: Terminator 4"/>
          <p:cNvSpPr/>
          <p:nvPr/>
        </p:nvSpPr>
        <p:spPr>
          <a:xfrm>
            <a:off x="381000" y="31242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আনাছকে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দাও।কোন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কারক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Flowchart: Terminator 7"/>
          <p:cNvSpPr/>
          <p:nvPr/>
        </p:nvSpPr>
        <p:spPr>
          <a:xfrm>
            <a:off x="4953000" y="32766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কর্ম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কারক</a:t>
            </a:r>
            <a:endParaRPr lang="en-US" sz="2800" dirty="0"/>
          </a:p>
        </p:txBody>
      </p:sp>
      <p:sp>
        <p:nvSpPr>
          <p:cNvPr id="9" name="Flowchart: Terminator 8"/>
          <p:cNvSpPr/>
          <p:nvPr/>
        </p:nvSpPr>
        <p:spPr>
          <a:xfrm>
            <a:off x="304800" y="45720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“এ </a:t>
            </a:r>
            <a:r>
              <a:rPr lang="en-US" dirty="0" err="1" smtClean="0"/>
              <a:t>পুকুরে</a:t>
            </a:r>
            <a:r>
              <a:rPr lang="en-US" dirty="0" smtClean="0"/>
              <a:t> </a:t>
            </a:r>
            <a:r>
              <a:rPr lang="en-US" dirty="0" err="1" smtClean="0"/>
              <a:t>মাছআছে</a:t>
            </a:r>
            <a:r>
              <a:rPr lang="en-US" dirty="0" smtClean="0"/>
              <a:t>” এ </a:t>
            </a:r>
            <a:r>
              <a:rPr lang="en-US" dirty="0" err="1" smtClean="0"/>
              <a:t>বাক্যে</a:t>
            </a:r>
            <a:endParaRPr lang="en-US" dirty="0" smtClean="0"/>
          </a:p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পদটি</a:t>
            </a:r>
            <a:r>
              <a:rPr lang="en-US" dirty="0" smtClean="0"/>
              <a:t> </a:t>
            </a:r>
            <a:r>
              <a:rPr lang="en-US" dirty="0" err="1" smtClean="0"/>
              <a:t>কারক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4876800" y="4648200"/>
            <a:ext cx="3657600" cy="911352"/>
          </a:xfrm>
          <a:prstGeom prst="flowChartTerminator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এ </a:t>
            </a:r>
            <a:r>
              <a:rPr lang="en-US" sz="2800" dirty="0" err="1" smtClean="0"/>
              <a:t>পুকুরে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4867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কপো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3895725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00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ব্যাকরণে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কারকের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মাধ্যমে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ক্রিয়াপদের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সাথে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অন্য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পদের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সম্পর্ক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নির্ণয়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ব্যাখা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67056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037150">
            <a:off x="916036" y="1538312"/>
            <a:ext cx="41889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endParaRPr lang="en-US" sz="8000" b="1" cap="none" spc="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9625223">
            <a:off x="1947721" y="2497978"/>
            <a:ext cx="52485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0" y="152400"/>
            <a:ext cx="5791200" cy="1981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9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2590800"/>
            <a:ext cx="4038600" cy="3124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আসমা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আখতার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সহঃ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খলনা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ইসলামিয়া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ফাজিল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মাদরাসা।সুবরাজপুর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পত্নীতলা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নওগাঁ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800600" y="2590800"/>
            <a:ext cx="4038600" cy="3124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নবম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দ্বিতীয়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পত্র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ব্যাকরন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চতুর্থ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</a:rPr>
              <a:t> ৪৫মিনিট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4073924" cy="3276600"/>
          </a:xfrm>
          <a:prstGeom prst="rect">
            <a:avLst/>
          </a:prstGeom>
        </p:spPr>
      </p:pic>
      <p:pic>
        <p:nvPicPr>
          <p:cNvPr id="3" name="Picture 2" descr="বই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4214812" cy="3262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648200"/>
            <a:ext cx="7620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মন্ত্রী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হাসিনা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বিনামূল্যে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/</a:t>
            </a:r>
            <a:r>
              <a:rPr lang="en-US" sz="2400" dirty="0" err="1" smtClean="0"/>
              <a:t>ছাত্রীদের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বিতরণ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0"/>
            <a:ext cx="843034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নিচের</a:t>
            </a:r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দিকে</a:t>
            </a:r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লক্ষ্য</a:t>
            </a:r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রাখ</a:t>
            </a:r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;</a:t>
            </a: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65532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583" y="2967335"/>
            <a:ext cx="44630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কারক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209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352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কারক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267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ব্যাকরনে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প্রয়োজনীয়তা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25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ত্রিয়াপদের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অন্যপদের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5152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কারকের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সংজ্ঞা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6629400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সম্পাদন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বাকে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সঙ্গে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তাকেই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6934200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আনছার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বাড়িতে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নিজ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পাত্র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ভিখারীকে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দিলেন</a:t>
            </a:r>
            <a:r>
              <a:rPr lang="en-US" sz="2400" b="1" dirty="0" smtClean="0"/>
              <a:t>।</a:t>
            </a:r>
          </a:p>
          <a:p>
            <a:r>
              <a:rPr lang="en-US" sz="2400" b="1" dirty="0" err="1" smtClean="0"/>
              <a:t>এখানে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ত্রিয়ার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সম্পর্কযুক্ত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743200"/>
            <a:ext cx="2667000" cy="2133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কারক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3772366" y="1714034"/>
            <a:ext cx="559901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10200" y="3581400"/>
            <a:ext cx="685800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392440">
            <a:off x="5088376" y="4618964"/>
            <a:ext cx="896899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589405">
            <a:off x="2792919" y="4936252"/>
            <a:ext cx="937134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635604">
            <a:off x="5240092" y="2378119"/>
            <a:ext cx="680123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2667000" y="457200"/>
            <a:ext cx="30480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ক্রিয়াকে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019800" y="4800600"/>
            <a:ext cx="26670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019800" y="1905000"/>
            <a:ext cx="28194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কর্তৃ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172200" y="3276600"/>
            <a:ext cx="28194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3596579">
            <a:off x="2051857" y="4055098"/>
            <a:ext cx="673608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463738">
            <a:off x="2435578" y="2604856"/>
            <a:ext cx="673608" cy="4846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-228600" y="3048000"/>
            <a:ext cx="28194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অপাদান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কোথা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0" y="4953000"/>
            <a:ext cx="27432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সম্প্রদান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-152400" y="1828800"/>
            <a:ext cx="2819400" cy="9144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আধিকরণ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কোথায়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দিলেন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495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প্রকারঃ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25146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কারক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5334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কর্তৃ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কারক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26670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কর্ম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কারক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47244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করণ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কারক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47244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সম্প্রদান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কারক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36576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অপাদান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কারক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1371600"/>
            <a:ext cx="2743200" cy="2133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অধিকরণ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কারক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"/>
            <a:ext cx="368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কর্তৃ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কারক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ঘোটা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90600"/>
            <a:ext cx="3048000" cy="2590800"/>
          </a:xfrm>
          <a:prstGeom prst="rect">
            <a:avLst/>
          </a:prstGeom>
        </p:spPr>
      </p:pic>
      <p:pic>
        <p:nvPicPr>
          <p:cNvPr id="4" name="Picture 3" descr="রাজ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505200"/>
            <a:ext cx="3221903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বাক্যে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বিশেষ্য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সর্বনাম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সম্পন্নকরে,তাকে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কর্তৃ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ক্রিয়াপদকে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পাওয়া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।</a:t>
            </a:r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ক। </a:t>
            </a:r>
            <a:r>
              <a:rPr lang="en-US" sz="2800" b="1" dirty="0" err="1" smtClean="0"/>
              <a:t>ঘোড়া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গাড়িটানে</a:t>
            </a:r>
            <a:r>
              <a:rPr lang="en-US" sz="2400" dirty="0" smtClean="0"/>
              <a:t> ।</a:t>
            </a:r>
          </a:p>
          <a:p>
            <a:r>
              <a:rPr lang="en-US" sz="2400" dirty="0" smtClean="0"/>
              <a:t>খ। </a:t>
            </a:r>
            <a:r>
              <a:rPr lang="en-US" sz="2400" b="1" dirty="0" err="1" smtClean="0"/>
              <a:t>রাজায়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রাজায়</a:t>
            </a:r>
            <a:r>
              <a:rPr lang="en-US" sz="2400" b="1" dirty="0" smtClean="0"/>
              <a:t> </a:t>
            </a:r>
            <a:r>
              <a:rPr lang="en-US" sz="2400" dirty="0" err="1" smtClean="0"/>
              <a:t>যুদ্ধ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1955</TotalTime>
  <Words>534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364</cp:revision>
  <dcterms:created xsi:type="dcterms:W3CDTF">2006-08-16T00:00:00Z</dcterms:created>
  <dcterms:modified xsi:type="dcterms:W3CDTF">2020-11-04T10:20:09Z</dcterms:modified>
</cp:coreProperties>
</file>