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7" r:id="rId1"/>
  </p:sldMasterIdLst>
  <p:notesMasterIdLst>
    <p:notesMasterId r:id="rId24"/>
  </p:notesMasterIdLst>
  <p:sldIdLst>
    <p:sldId id="292" r:id="rId2"/>
    <p:sldId id="291" r:id="rId3"/>
    <p:sldId id="262" r:id="rId4"/>
    <p:sldId id="261" r:id="rId5"/>
    <p:sldId id="268" r:id="rId6"/>
    <p:sldId id="264" r:id="rId7"/>
    <p:sldId id="263" r:id="rId8"/>
    <p:sldId id="273" r:id="rId9"/>
    <p:sldId id="274" r:id="rId10"/>
    <p:sldId id="278" r:id="rId11"/>
    <p:sldId id="279" r:id="rId12"/>
    <p:sldId id="269" r:id="rId13"/>
    <p:sldId id="270" r:id="rId14"/>
    <p:sldId id="286" r:id="rId15"/>
    <p:sldId id="287" r:id="rId16"/>
    <p:sldId id="288" r:id="rId17"/>
    <p:sldId id="289" r:id="rId18"/>
    <p:sldId id="283" r:id="rId19"/>
    <p:sldId id="284" r:id="rId20"/>
    <p:sldId id="285" r:id="rId21"/>
    <p:sldId id="276" r:id="rId22"/>
    <p:sldId id="293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P" initials="H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53943" autoAdjust="0"/>
  </p:normalViewPr>
  <p:slideViewPr>
    <p:cSldViewPr>
      <p:cViewPr varScale="1">
        <p:scale>
          <a:sx n="97" d="100"/>
          <a:sy n="97" d="100"/>
        </p:scale>
        <p:origin x="7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AD3740-F167-4483-9F87-F54EE75D6969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E47D8B-BE56-4FC2-B284-5628878AA58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0BC79-AB0B-420C-AF9D-2D71B7EF1394}" type="datetimeFigureOut">
              <a:rPr lang="en-US" smtClean="0"/>
              <a:pPr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E8464-49C9-4E19-BD29-93DB078E88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125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0BC79-AB0B-420C-AF9D-2D71B7EF1394}" type="datetimeFigureOut">
              <a:rPr lang="en-US" smtClean="0"/>
              <a:pPr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E8464-49C9-4E19-BD29-93DB078E88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091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0BC79-AB0B-420C-AF9D-2D71B7EF1394}" type="datetimeFigureOut">
              <a:rPr lang="en-US" smtClean="0"/>
              <a:pPr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E8464-49C9-4E19-BD29-93DB078E88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533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0BC79-AB0B-420C-AF9D-2D71B7EF1394}" type="datetimeFigureOut">
              <a:rPr lang="en-US" smtClean="0"/>
              <a:pPr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E8464-49C9-4E19-BD29-93DB078E88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304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0BC79-AB0B-420C-AF9D-2D71B7EF1394}" type="datetimeFigureOut">
              <a:rPr lang="en-US" smtClean="0"/>
              <a:pPr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E8464-49C9-4E19-BD29-93DB078E88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808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0BC79-AB0B-420C-AF9D-2D71B7EF1394}" type="datetimeFigureOut">
              <a:rPr lang="en-US" smtClean="0"/>
              <a:pPr/>
              <a:t>11/3/2020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E8464-49C9-4E19-BD29-93DB078E88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620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0BC79-AB0B-420C-AF9D-2D71B7EF1394}" type="datetimeFigureOut">
              <a:rPr lang="en-US" smtClean="0"/>
              <a:pPr/>
              <a:t>11/3/2020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E8464-49C9-4E19-BD29-93DB078E88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326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0BC79-AB0B-420C-AF9D-2D71B7EF1394}" type="datetimeFigureOut">
              <a:rPr lang="en-US" smtClean="0"/>
              <a:pPr/>
              <a:t>11/3/2020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E8464-49C9-4E19-BD29-93DB078E88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592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0BC79-AB0B-420C-AF9D-2D71B7EF1394}" type="datetimeFigureOut">
              <a:rPr lang="en-US" smtClean="0"/>
              <a:pPr/>
              <a:t>11/3/2020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E8464-49C9-4E19-BD29-93DB078E88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549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0BC79-AB0B-420C-AF9D-2D71B7EF1394}" type="datetimeFigureOut">
              <a:rPr lang="en-US" smtClean="0"/>
              <a:pPr/>
              <a:t>11/3/2020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E8464-49C9-4E19-BD29-93DB078E88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62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0BC79-AB0B-420C-AF9D-2D71B7EF1394}" type="datetimeFigureOut">
              <a:rPr lang="en-US" smtClean="0"/>
              <a:pPr/>
              <a:t>11/3/2020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E8464-49C9-4E19-BD29-93DB078E88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977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A0BC79-AB0B-420C-AF9D-2D71B7EF1394}" type="datetimeFigureOut">
              <a:rPr lang="en-US" smtClean="0"/>
              <a:pPr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4E8464-49C9-4E19-BD29-93DB078E88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299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93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2400" y="228600"/>
            <a:ext cx="6400800" cy="156966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শিক্ষকের</a:t>
            </a:r>
            <a:r>
              <a:rPr lang="en-US" sz="9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9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981200"/>
            <a:ext cx="7442200" cy="43412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676400"/>
            <a:ext cx="8382000" cy="193899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60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60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১১ </a:t>
            </a:r>
            <a:r>
              <a:rPr lang="en-US" sz="60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পৃষ্টা</a:t>
            </a:r>
            <a:r>
              <a:rPr lang="en-US" sz="60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পড়ো</a:t>
            </a:r>
            <a:r>
              <a:rPr lang="en-US" sz="60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60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যুক্তব্যঞ্জনগুলো</a:t>
            </a:r>
            <a:r>
              <a:rPr lang="en-US" sz="60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60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6000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1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0600" y="2819400"/>
            <a:ext cx="7162800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যুক্তব্যঞ্জন</a:t>
            </a:r>
            <a:r>
              <a:rPr lang="en-US" sz="72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সম্বলিত</a:t>
            </a:r>
            <a:r>
              <a:rPr lang="en-US" sz="72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72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7200" dirty="0"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5181600" y="3581400"/>
            <a:ext cx="2895600" cy="17526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বৃক্ষ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85800" y="3581400"/>
            <a:ext cx="3048000" cy="1752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বিলুপ্ত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953000" y="914400"/>
            <a:ext cx="3124200" cy="16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জঙ্গল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685800" y="838200"/>
            <a:ext cx="3048000" cy="16764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গন্ডার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F972C88-8AED-4AFD-ADDA-B9601DB9BB0E_cx0_cy5_cw0_w1023_r1_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9205"/>
            <a:ext cx="4572000" cy="2569795"/>
          </a:xfrm>
          <a:prstGeom prst="rect">
            <a:avLst/>
          </a:prstGeom>
        </p:spPr>
      </p:pic>
      <p:sp>
        <p:nvSpPr>
          <p:cNvPr id="3" name="Notched Right Arrow 2"/>
          <p:cNvSpPr/>
          <p:nvPr/>
        </p:nvSpPr>
        <p:spPr>
          <a:xfrm>
            <a:off x="4876800" y="2209800"/>
            <a:ext cx="990600" cy="762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Wave 3"/>
          <p:cNvSpPr/>
          <p:nvPr/>
        </p:nvSpPr>
        <p:spPr>
          <a:xfrm>
            <a:off x="5791200" y="1371600"/>
            <a:ext cx="3124200" cy="1752600"/>
          </a:xfrm>
          <a:prstGeom prst="wave">
            <a:avLst>
              <a:gd name="adj1" fmla="val 12500"/>
              <a:gd name="adj2" fmla="val 46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গণ্ডার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Plaque 4"/>
          <p:cNvSpPr/>
          <p:nvPr/>
        </p:nvSpPr>
        <p:spPr>
          <a:xfrm>
            <a:off x="0" y="3657600"/>
            <a:ext cx="2514600" cy="1219200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ণ্ড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Notched Right Arrow 5"/>
          <p:cNvSpPr/>
          <p:nvPr/>
        </p:nvSpPr>
        <p:spPr>
          <a:xfrm>
            <a:off x="2971800" y="4267200"/>
            <a:ext cx="1066800" cy="45719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114800" y="3505200"/>
            <a:ext cx="21336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NikoshBAN" pitchFamily="2" charset="0"/>
                <a:cs typeface="NikoshBAN" pitchFamily="2" charset="0"/>
              </a:rPr>
              <a:t>ণ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6858000" y="3505200"/>
            <a:ext cx="20574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NikoshBAN" pitchFamily="2" charset="0"/>
                <a:cs typeface="NikoshBAN" pitchFamily="2" charset="0"/>
              </a:rPr>
              <a:t>ড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" y="5257800"/>
            <a:ext cx="8305800" cy="1143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সুন্দরবনে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আগে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গণ্ডার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যেতো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717791-tiger-08-thinkstoc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6800"/>
            <a:ext cx="4572000" cy="2571750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4876800" y="2286000"/>
            <a:ext cx="11430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Wave 4"/>
          <p:cNvSpPr/>
          <p:nvPr/>
        </p:nvSpPr>
        <p:spPr>
          <a:xfrm>
            <a:off x="6172200" y="1676400"/>
            <a:ext cx="2514600" cy="129540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জঙ্গল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0" y="3810000"/>
            <a:ext cx="2438400" cy="11430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ঙ্গ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2743200" y="4419600"/>
            <a:ext cx="9906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858000" y="3962400"/>
            <a:ext cx="20574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NikoshBAN" pitchFamily="2" charset="0"/>
                <a:cs typeface="NikoshBAN" pitchFamily="2" charset="0"/>
              </a:rPr>
              <a:t>গ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4267200" y="3962400"/>
            <a:ext cx="21336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NikoshBAN" pitchFamily="2" charset="0"/>
                <a:cs typeface="NikoshBAN" pitchFamily="2" charset="0"/>
              </a:rPr>
              <a:t>ঙ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2000" y="5638800"/>
            <a:ext cx="8382000" cy="990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গভীর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জঙলে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বাঘ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/>
          <p:cNvSpPr/>
          <p:nvPr/>
        </p:nvSpPr>
        <p:spPr>
          <a:xfrm>
            <a:off x="5257800" y="1524000"/>
            <a:ext cx="2743200" cy="137160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বিলুপ্ত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Notched Right Arrow 2"/>
          <p:cNvSpPr/>
          <p:nvPr/>
        </p:nvSpPr>
        <p:spPr>
          <a:xfrm>
            <a:off x="4038600" y="2133600"/>
            <a:ext cx="1066800" cy="45719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laque 3"/>
          <p:cNvSpPr/>
          <p:nvPr/>
        </p:nvSpPr>
        <p:spPr>
          <a:xfrm>
            <a:off x="228600" y="3505200"/>
            <a:ext cx="1905000" cy="838200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প্ত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2362200" y="3810000"/>
            <a:ext cx="10668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733800" y="3276600"/>
            <a:ext cx="21336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প</a:t>
            </a:r>
            <a:endParaRPr lang="en-US" sz="5400" dirty="0"/>
          </a:p>
        </p:txBody>
      </p:sp>
      <p:sp>
        <p:nvSpPr>
          <p:cNvPr id="7" name="Oval 6"/>
          <p:cNvSpPr/>
          <p:nvPr/>
        </p:nvSpPr>
        <p:spPr>
          <a:xfrm>
            <a:off x="6248400" y="3124200"/>
            <a:ext cx="22098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NikoshBAN" pitchFamily="2" charset="0"/>
                <a:cs typeface="NikoshBAN" pitchFamily="2" charset="0"/>
              </a:rPr>
              <a:t>ত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5486400"/>
            <a:ext cx="8763000" cy="1371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শকুন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বাংলাদেশার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বিলুপ্তপ্রায়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প্রাণি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4" grpId="0" animBg="1"/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ave 2"/>
          <p:cNvSpPr/>
          <p:nvPr/>
        </p:nvSpPr>
        <p:spPr>
          <a:xfrm>
            <a:off x="4876800" y="990600"/>
            <a:ext cx="3657600" cy="167640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বৃক্ষ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3429000" y="1828800"/>
            <a:ext cx="121920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28600" y="3581400"/>
            <a:ext cx="2209800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ক্ষ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962400" y="3352800"/>
            <a:ext cx="21336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latin typeface="NikoshBAN" pitchFamily="2" charset="0"/>
                <a:cs typeface="NikoshBAN" pitchFamily="2" charset="0"/>
              </a:rPr>
              <a:t>ক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6629400" y="3276600"/>
            <a:ext cx="2133600" cy="1371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latin typeface="NikoshBAN" pitchFamily="2" charset="0"/>
                <a:cs typeface="NikoshBAN" pitchFamily="2" charset="0"/>
              </a:rPr>
              <a:t>ষ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2743200" y="4038600"/>
            <a:ext cx="9906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105400"/>
            <a:ext cx="8569235" cy="9274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প্রাণি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বৃক্ষ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সবকিছু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প্রকৃতির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দান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14400" y="609600"/>
            <a:ext cx="7162800" cy="3505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যুক্তব্যঞ্জন</a:t>
            </a:r>
            <a:r>
              <a:rPr 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লিখি</a:t>
            </a:r>
            <a:endParaRPr lang="en-US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228600" y="990600"/>
            <a:ext cx="1828800" cy="1295400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/>
              <a:t>ণ্ড</a:t>
            </a:r>
            <a:endParaRPr lang="en-US" sz="4800" dirty="0"/>
          </a:p>
        </p:txBody>
      </p:sp>
      <p:sp>
        <p:nvSpPr>
          <p:cNvPr id="3" name="Rectangle 2"/>
          <p:cNvSpPr/>
          <p:nvPr/>
        </p:nvSpPr>
        <p:spPr>
          <a:xfrm>
            <a:off x="3048000" y="990600"/>
            <a:ext cx="4191000" cy="1295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মন্ডো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304800" y="4038600"/>
            <a:ext cx="1828800" cy="1371600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 smtClean="0"/>
              <a:t>ঙ্গ</a:t>
            </a:r>
            <a:endParaRPr lang="en-US" sz="4400" dirty="0"/>
          </a:p>
        </p:txBody>
      </p:sp>
      <p:sp>
        <p:nvSpPr>
          <p:cNvPr id="9" name="Rectangle 8"/>
          <p:cNvSpPr/>
          <p:nvPr/>
        </p:nvSpPr>
        <p:spPr>
          <a:xfrm>
            <a:off x="3048000" y="4267200"/>
            <a:ext cx="4038600" cy="1295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মঙ্গল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62" y="1026474"/>
            <a:ext cx="7327076" cy="38119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1" y="5379007"/>
            <a:ext cx="884506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1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হাজার বছরের শ্রেষ্ঠ বাঙালী জাতির জনক বঙ্গবন্ধু শেখ মুজিবুর রহমানের শততম জন্ম বার্ষিকীতে বিনম্র শ্রদ্ধা।</a:t>
            </a:r>
            <a:endParaRPr lang="en-US" sz="21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2802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3.7037E-7 L -1.96627 -0.0044 " pathEditMode="relative" rAng="0" ptsTypes="AA">
                                      <p:cBhvr>
                                        <p:cTn id="11" dur="1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320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/>
          <p:cNvSpPr/>
          <p:nvPr/>
        </p:nvSpPr>
        <p:spPr>
          <a:xfrm>
            <a:off x="685800" y="1600200"/>
            <a:ext cx="2667000" cy="167640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/>
              <a:t>ক্ষ</a:t>
            </a:r>
            <a:endParaRPr lang="en-US" sz="6000" dirty="0"/>
          </a:p>
        </p:txBody>
      </p:sp>
      <p:sp>
        <p:nvSpPr>
          <p:cNvPr id="5" name="Rounded Rectangle 4"/>
          <p:cNvSpPr/>
          <p:nvPr/>
        </p:nvSpPr>
        <p:spPr>
          <a:xfrm>
            <a:off x="3962400" y="1905000"/>
            <a:ext cx="4343400" cy="1371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পরীক্ষা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381000" y="4343400"/>
            <a:ext cx="2743200" cy="167640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প্ত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114800" y="4419600"/>
            <a:ext cx="4267200" cy="1600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গুপ্ত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914400"/>
            <a:ext cx="6553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133600" y="457200"/>
            <a:ext cx="4267200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7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7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7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1905000"/>
            <a:ext cx="8382000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যুক্তব্যঞ্জন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7" name="5-Point Star 6"/>
          <p:cNvSpPr/>
          <p:nvPr/>
        </p:nvSpPr>
        <p:spPr>
          <a:xfrm>
            <a:off x="1219200" y="2971800"/>
            <a:ext cx="2514600" cy="1676400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ক্ষ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5-Point Star 15"/>
          <p:cNvSpPr/>
          <p:nvPr/>
        </p:nvSpPr>
        <p:spPr>
          <a:xfrm>
            <a:off x="5943600" y="2971800"/>
            <a:ext cx="2362200" cy="1676400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ণ্ড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5-Point Star 16"/>
          <p:cNvSpPr/>
          <p:nvPr/>
        </p:nvSpPr>
        <p:spPr>
          <a:xfrm>
            <a:off x="1371600" y="4648200"/>
            <a:ext cx="2286000" cy="1981200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ঙ্গ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5-Point Star 17"/>
          <p:cNvSpPr/>
          <p:nvPr/>
        </p:nvSpPr>
        <p:spPr>
          <a:xfrm>
            <a:off x="5638800" y="4800600"/>
            <a:ext cx="2514600" cy="1828800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প্ত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870089" y="1819702"/>
            <a:ext cx="33534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6" grpId="0" animBg="1"/>
      <p:bldP spid="17" grpId="0" animBg="1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79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22218" y="637309"/>
            <a:ext cx="4572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b="1" dirty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bn-IN" sz="9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96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75767" y="1431525"/>
            <a:ext cx="871623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6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6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160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2209800"/>
            <a:ext cx="693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149466" y="823901"/>
            <a:ext cx="4641783" cy="110799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66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6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43049" y="2151452"/>
            <a:ext cx="4648200" cy="83099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আল-আমিন</a:t>
            </a:r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মন্ডল</a:t>
            </a:r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4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33424" y="3202004"/>
            <a:ext cx="2971800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4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75848" y="4088925"/>
            <a:ext cx="701040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তামাই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বাজার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0" y="5056264"/>
            <a:ext cx="3962400" cy="70788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বেলকুচি,সিরাজগঞ্জ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43049" y="5878422"/>
            <a:ext cx="434340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mdalamin355535@gmail.com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76" y="873558"/>
            <a:ext cx="2827624" cy="2959925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381000"/>
            <a:ext cx="5410200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80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8000" i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79182" y="1573142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পঞ্চম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4600" y="2129134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বিষয়ঃবাংলা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47361" y="2573415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শিরোনামঃ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5181600" y="2573415"/>
            <a:ext cx="556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সুন্দরবনের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প্রাণী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04361" y="3200160"/>
            <a:ext cx="793963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সুন্দরবনের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বাঘ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……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বিলুপ্ত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।(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-১১)</a:t>
            </a:r>
          </a:p>
          <a:p>
            <a:endParaRPr lang="en-US" sz="32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2514600" y="3846491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সময়ঃ45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41639" y="4442458"/>
            <a:ext cx="21827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তারিখঃ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7" grpId="0"/>
      <p:bldP spid="8" grpId="0"/>
      <p:bldP spid="9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794441"/>
            <a:ext cx="7450368" cy="4844574"/>
          </a:xfrm>
          <a:prstGeom prst="rect">
            <a:avLst/>
          </a:prstGeom>
        </p:spPr>
      </p:pic>
      <p:pic>
        <p:nvPicPr>
          <p:cNvPr id="4" name="Picture 3" descr="file-20180704-73300-1ls3qn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199" y="794441"/>
            <a:ext cx="7562261" cy="4844574"/>
          </a:xfrm>
          <a:prstGeom prst="rect">
            <a:avLst/>
          </a:prstGeom>
        </p:spPr>
      </p:pic>
      <p:pic>
        <p:nvPicPr>
          <p:cNvPr id="5" name="Picture 4" descr="index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0061" y="794441"/>
            <a:ext cx="7391400" cy="4768159"/>
          </a:xfrm>
          <a:prstGeom prst="rect">
            <a:avLst/>
          </a:prstGeom>
        </p:spPr>
      </p:pic>
      <p:pic>
        <p:nvPicPr>
          <p:cNvPr id="6" name="Picture 5" descr="717791-tiger-08-thinkstock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0083" y="794441"/>
            <a:ext cx="7610345" cy="4947987"/>
          </a:xfrm>
          <a:prstGeom prst="rect">
            <a:avLst/>
          </a:prstGeom>
        </p:spPr>
      </p:pic>
      <p:sp>
        <p:nvSpPr>
          <p:cNvPr id="7" name="Flowchart: Process 6"/>
          <p:cNvSpPr/>
          <p:nvPr/>
        </p:nvSpPr>
        <p:spPr>
          <a:xfrm>
            <a:off x="3940629" y="5878068"/>
            <a:ext cx="2057400" cy="304800"/>
          </a:xfrm>
          <a:prstGeom prst="flowChartProces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বাঘ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lowchart: Process 7"/>
          <p:cNvSpPr/>
          <p:nvPr/>
        </p:nvSpPr>
        <p:spPr>
          <a:xfrm>
            <a:off x="3897087" y="5921395"/>
            <a:ext cx="1828800" cy="228600"/>
          </a:xfrm>
          <a:prstGeom prst="flowChartProces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হাতি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lowchart: Process 8"/>
          <p:cNvSpPr/>
          <p:nvPr/>
        </p:nvSpPr>
        <p:spPr>
          <a:xfrm>
            <a:off x="3886200" y="5861958"/>
            <a:ext cx="1752600" cy="304800"/>
          </a:xfrm>
          <a:prstGeom prst="flowChartProces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শকুন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Flowchart: Process 9"/>
          <p:cNvSpPr/>
          <p:nvPr/>
        </p:nvSpPr>
        <p:spPr>
          <a:xfrm>
            <a:off x="4038600" y="5894178"/>
            <a:ext cx="1447800" cy="304800"/>
          </a:xfrm>
          <a:prstGeom prst="flowChartProces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হরিণ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47899" y="43229"/>
            <a:ext cx="35814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কিছু ছবি দেখি।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990601"/>
            <a:ext cx="89916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8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</a:t>
            </a:r>
            <a:r>
              <a:rPr lang="bn-IN" sz="8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ঠের শিরোনাম</a:t>
            </a:r>
            <a:r>
              <a:rPr lang="en-US" sz="8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80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5105400"/>
            <a:ext cx="8458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9600" dirty="0" smtClean="0"/>
          </a:p>
          <a:p>
            <a:endParaRPr lang="en-US" sz="9600" dirty="0" smtClean="0"/>
          </a:p>
          <a:p>
            <a:endParaRPr lang="en-US" sz="9600" dirty="0"/>
          </a:p>
        </p:txBody>
      </p:sp>
      <p:sp>
        <p:nvSpPr>
          <p:cNvPr id="6" name="TextBox 5"/>
          <p:cNvSpPr txBox="1"/>
          <p:nvPr/>
        </p:nvSpPr>
        <p:spPr>
          <a:xfrm>
            <a:off x="1371600" y="2878724"/>
            <a:ext cx="6858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সুন্দরবনের</a:t>
            </a:r>
            <a:r>
              <a:rPr lang="en-US" sz="9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প্রাণী</a:t>
            </a:r>
            <a:endParaRPr lang="en-US" sz="9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04800"/>
            <a:ext cx="3200400" cy="9233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শিখনফলঃ</a:t>
            </a:r>
            <a:endParaRPr lang="en-US" sz="5400" b="1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143000"/>
            <a:ext cx="2514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smtClean="0"/>
              <a:t> </a:t>
            </a:r>
            <a:endParaRPr lang="en-US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676400"/>
            <a:ext cx="86868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পড়াঃ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১.৩.২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যুক্তব্যঞ্জন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সম্বলিত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যোগে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সাবলিল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পড়তে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 </a:t>
            </a:r>
          </a:p>
          <a:p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3581400"/>
            <a:ext cx="8229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লেখা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marL="514350" indent="-514350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১.৪.২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যুক্তব্যঞ্জন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14350" indent="-514350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১.8.৩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যুক্তব্যঞ্জন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সহযোগে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14350" indent="-514350"/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590800"/>
            <a:ext cx="868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শুরুতে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আরো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প্রাণীর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দেখব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চিনো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uernse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962400" cy="28955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 descr="goa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0373" y="0"/>
            <a:ext cx="4003627" cy="2667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White-browed_Wagtail_(Motacilla_madaraspatensis)_in_Hyderabad_W_IMG_437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" y="3581400"/>
            <a:ext cx="3581400" cy="2709760"/>
          </a:xfrm>
          <a:prstGeom prst="rect">
            <a:avLst/>
          </a:prstGeom>
        </p:spPr>
      </p:pic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4400" y="3429000"/>
            <a:ext cx="4198911" cy="2794185"/>
          </a:xfrm>
          <a:prstGeom prst="rect">
            <a:avLst/>
          </a:prstGeom>
        </p:spPr>
      </p:pic>
      <p:sp>
        <p:nvSpPr>
          <p:cNvPr id="6" name="Flowchart: Punched Tape 5"/>
          <p:cNvSpPr/>
          <p:nvPr/>
        </p:nvSpPr>
        <p:spPr>
          <a:xfrm>
            <a:off x="1447800" y="3048000"/>
            <a:ext cx="1219200" cy="457200"/>
          </a:xfrm>
          <a:prstGeom prst="flowChartPunchedTap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গরু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lowchart: Punched Tape 6"/>
          <p:cNvSpPr/>
          <p:nvPr/>
        </p:nvSpPr>
        <p:spPr>
          <a:xfrm>
            <a:off x="6400800" y="2895600"/>
            <a:ext cx="1295400" cy="457200"/>
          </a:xfrm>
          <a:prstGeom prst="flowChartPunchedTap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ছাগল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lowchart: Punched Tape 7"/>
          <p:cNvSpPr/>
          <p:nvPr/>
        </p:nvSpPr>
        <p:spPr>
          <a:xfrm>
            <a:off x="1524000" y="6324600"/>
            <a:ext cx="1295400" cy="533400"/>
          </a:xfrm>
          <a:prstGeom prst="flowChartPunchedTap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দোয়লে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lowchart: Punched Tape 8"/>
          <p:cNvSpPr/>
          <p:nvPr/>
        </p:nvSpPr>
        <p:spPr>
          <a:xfrm>
            <a:off x="6324600" y="6248400"/>
            <a:ext cx="1219200" cy="609600"/>
          </a:xfrm>
          <a:prstGeom prst="flowChartPunchedTap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ময়ূর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1170</TotalTime>
  <Words>222</Words>
  <Application>Microsoft Office PowerPoint</Application>
  <PresentationFormat>On-screen Show (4:3)</PresentationFormat>
  <Paragraphs>84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Computer</cp:lastModifiedBy>
  <cp:revision>87</cp:revision>
  <dcterms:created xsi:type="dcterms:W3CDTF">2019-06-24T15:37:28Z</dcterms:created>
  <dcterms:modified xsi:type="dcterms:W3CDTF">2020-11-04T03:17:58Z</dcterms:modified>
</cp:coreProperties>
</file>