
<file path=[Content_Types].xml><?xml version="1.0" encoding="utf-8"?>
<Types xmlns="http://schemas.openxmlformats.org/package/2006/content-types">
  <Default Extension="png" ContentType="image/png"/>
  <Default Extension="tmp" ContentType="image/png"/>
  <Default Extension="3gp" ContentType="video/3gpp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2" r:id="rId6"/>
    <p:sldId id="283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7649-4E65-4AA6-878F-6FB28D8D7DA0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EED4-D015-4579-A7CD-0F11826E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7649-4E65-4AA6-878F-6FB28D8D7DA0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EED4-D015-4579-A7CD-0F11826E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2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7649-4E65-4AA6-878F-6FB28D8D7DA0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EED4-D015-4579-A7CD-0F11826E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7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7649-4E65-4AA6-878F-6FB28D8D7DA0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EED4-D015-4579-A7CD-0F11826E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7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7649-4E65-4AA6-878F-6FB28D8D7DA0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EED4-D015-4579-A7CD-0F11826E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7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7649-4E65-4AA6-878F-6FB28D8D7DA0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EED4-D015-4579-A7CD-0F11826E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5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7649-4E65-4AA6-878F-6FB28D8D7DA0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EED4-D015-4579-A7CD-0F11826E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7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7649-4E65-4AA6-878F-6FB28D8D7DA0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EED4-D015-4579-A7CD-0F11826E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5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7649-4E65-4AA6-878F-6FB28D8D7DA0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EED4-D015-4579-A7CD-0F11826E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9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7649-4E65-4AA6-878F-6FB28D8D7DA0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EED4-D015-4579-A7CD-0F11826E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6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7649-4E65-4AA6-878F-6FB28D8D7DA0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EED4-D015-4579-A7CD-0F11826E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B7649-4E65-4AA6-878F-6FB28D8D7DA0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2EED4-D015-4579-A7CD-0F11826E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5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mp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tmp"/><Relationship Id="rId12" Type="http://schemas.openxmlformats.org/officeDocument/2006/relationships/image" Target="../media/image22.tmp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6.tmp"/><Relationship Id="rId11" Type="http://schemas.openxmlformats.org/officeDocument/2006/relationships/image" Target="../media/image21.tmp"/><Relationship Id="rId5" Type="http://schemas.openxmlformats.org/officeDocument/2006/relationships/image" Target="../media/image15.tmp"/><Relationship Id="rId10" Type="http://schemas.openxmlformats.org/officeDocument/2006/relationships/image" Target="../media/image20.tmp"/><Relationship Id="rId4" Type="http://schemas.openxmlformats.org/officeDocument/2006/relationships/image" Target="../media/image3.png"/><Relationship Id="rId9" Type="http://schemas.openxmlformats.org/officeDocument/2006/relationships/image" Target="../media/image19.tmp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mp"/><Relationship Id="rId3" Type="http://schemas.openxmlformats.org/officeDocument/2006/relationships/image" Target="../media/image25.png"/><Relationship Id="rId7" Type="http://schemas.openxmlformats.org/officeDocument/2006/relationships/image" Target="../media/image29.tmp"/><Relationship Id="rId12" Type="http://schemas.openxmlformats.org/officeDocument/2006/relationships/image" Target="../media/image3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tmp"/><Relationship Id="rId11" Type="http://schemas.openxmlformats.org/officeDocument/2006/relationships/image" Target="../media/image33.tmp"/><Relationship Id="rId5" Type="http://schemas.openxmlformats.org/officeDocument/2006/relationships/image" Target="../media/image27.tmp"/><Relationship Id="rId10" Type="http://schemas.openxmlformats.org/officeDocument/2006/relationships/image" Target="../media/image32.tmp"/><Relationship Id="rId4" Type="http://schemas.openxmlformats.org/officeDocument/2006/relationships/image" Target="../media/image26.tmp"/><Relationship Id="rId9" Type="http://schemas.openxmlformats.org/officeDocument/2006/relationships/image" Target="../media/image31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7" Type="http://schemas.openxmlformats.org/officeDocument/2006/relationships/image" Target="../media/image40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tmp"/><Relationship Id="rId5" Type="http://schemas.openxmlformats.org/officeDocument/2006/relationships/image" Target="../media/image38.tmp"/><Relationship Id="rId4" Type="http://schemas.openxmlformats.org/officeDocument/2006/relationships/image" Target="../media/image37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7" Type="http://schemas.openxmlformats.org/officeDocument/2006/relationships/image" Target="../media/image8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2.png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4.png"/><Relationship Id="rId4" Type="http://schemas.openxmlformats.org/officeDocument/2006/relationships/image" Target="../media/image13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4.png"/><Relationship Id="rId4" Type="http://schemas.openxmlformats.org/officeDocument/2006/relationships/image" Target="../media/image1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30396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312" y="1673506"/>
            <a:ext cx="4645555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2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91"/>
            <a:ext cx="12192000" cy="681601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79" y="1549399"/>
            <a:ext cx="1095528" cy="33342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79" y="2875043"/>
            <a:ext cx="1019317" cy="43821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79" y="4057791"/>
            <a:ext cx="1228896" cy="49536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83" y="5488224"/>
            <a:ext cx="1695687" cy="50489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72" y="1497004"/>
            <a:ext cx="809738" cy="43821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72" y="2865548"/>
            <a:ext cx="828791" cy="41915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170" y="4114948"/>
            <a:ext cx="3448531" cy="38105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72" y="5375270"/>
            <a:ext cx="1409897" cy="42868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65536" y="107341"/>
            <a:ext cx="11285671" cy="571500"/>
            <a:chOff x="265536" y="107341"/>
            <a:chExt cx="11285671" cy="571500"/>
          </a:xfrm>
        </p:grpSpPr>
        <p:pic>
          <p:nvPicPr>
            <p:cNvPr id="2" name="শব্দার্থ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3"/>
            <a:stretch>
              <a:fillRect/>
            </a:stretch>
          </p:blipFill>
          <p:spPr>
            <a:xfrm>
              <a:off x="6217207" y="107341"/>
              <a:ext cx="5334000" cy="5715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36" y="107341"/>
              <a:ext cx="5951671" cy="506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712049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91"/>
            <a:ext cx="12192000" cy="68160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0" y="0"/>
            <a:ext cx="5683217" cy="7239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82" y="1471785"/>
            <a:ext cx="704948" cy="49536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2" y="3207819"/>
            <a:ext cx="914528" cy="49536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7" y="4943853"/>
            <a:ext cx="1019317" cy="45726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959076" y="862824"/>
            <a:ext cx="2360358" cy="1406203"/>
            <a:chOff x="2404824" y="1287756"/>
            <a:chExt cx="2498129" cy="1471096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824" y="1548407"/>
              <a:ext cx="438211" cy="42868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464646" y="1338452"/>
              <a:ext cx="4118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95720" y="1287756"/>
              <a:ext cx="4118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Curved Up Arrow 12"/>
            <p:cNvSpPr/>
            <p:nvPr/>
          </p:nvSpPr>
          <p:spPr>
            <a:xfrm rot="20995771">
              <a:off x="2606995" y="1936058"/>
              <a:ext cx="1415727" cy="494473"/>
            </a:xfrm>
            <a:prstGeom prst="curvedUpArrow">
              <a:avLst>
                <a:gd name="adj1" fmla="val 25000"/>
                <a:gd name="adj2" fmla="val 76246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urved Up Arrow 13"/>
            <p:cNvSpPr/>
            <p:nvPr/>
          </p:nvSpPr>
          <p:spPr>
            <a:xfrm rot="21299400">
              <a:off x="2546547" y="1893342"/>
              <a:ext cx="2356406" cy="865510"/>
            </a:xfrm>
            <a:prstGeom prst="curvedUpArrow">
              <a:avLst>
                <a:gd name="adj1" fmla="val 25000"/>
                <a:gd name="adj2" fmla="val 46181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744877" y="2727843"/>
            <a:ext cx="2673904" cy="1455320"/>
            <a:chOff x="2404824" y="2987754"/>
            <a:chExt cx="2673904" cy="1455320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824" y="3228934"/>
              <a:ext cx="543001" cy="523948"/>
            </a:xfrm>
            <a:prstGeom prst="rect">
              <a:avLst/>
            </a:prstGeom>
          </p:spPr>
        </p:pic>
        <p:sp>
          <p:nvSpPr>
            <p:cNvPr id="15" name="Curved Up Arrow 14"/>
            <p:cNvSpPr/>
            <p:nvPr/>
          </p:nvSpPr>
          <p:spPr>
            <a:xfrm rot="20995771">
              <a:off x="2745587" y="3629112"/>
              <a:ext cx="1415727" cy="494473"/>
            </a:xfrm>
            <a:prstGeom prst="curvedUpArrow">
              <a:avLst>
                <a:gd name="adj1" fmla="val 25000"/>
                <a:gd name="adj2" fmla="val 76246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Curved Up Arrow 15"/>
            <p:cNvSpPr/>
            <p:nvPr/>
          </p:nvSpPr>
          <p:spPr>
            <a:xfrm rot="21299400">
              <a:off x="2698274" y="3577564"/>
              <a:ext cx="2356406" cy="865510"/>
            </a:xfrm>
            <a:prstGeom prst="curvedUpArrow">
              <a:avLst>
                <a:gd name="adj1" fmla="val 25000"/>
                <a:gd name="adj2" fmla="val 46181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93287" y="2994719"/>
              <a:ext cx="4118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ঞ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66897" y="2987754"/>
              <a:ext cx="4118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56244" y="4507057"/>
            <a:ext cx="2601758" cy="1478428"/>
            <a:chOff x="2404824" y="4568008"/>
            <a:chExt cx="2601758" cy="1478428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824" y="4845073"/>
              <a:ext cx="666843" cy="495369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2650176" y="4568008"/>
              <a:ext cx="2356406" cy="1478428"/>
              <a:chOff x="2607960" y="4648867"/>
              <a:chExt cx="2356406" cy="1478428"/>
            </a:xfrm>
          </p:grpSpPr>
          <p:sp>
            <p:nvSpPr>
              <p:cNvPr id="19" name="Curved Up Arrow 18"/>
              <p:cNvSpPr/>
              <p:nvPr/>
            </p:nvSpPr>
            <p:spPr>
              <a:xfrm rot="20995771">
                <a:off x="2655273" y="5313333"/>
                <a:ext cx="1415727" cy="494473"/>
              </a:xfrm>
              <a:prstGeom prst="curvedUpArrow">
                <a:avLst>
                  <a:gd name="adj1" fmla="val 25000"/>
                  <a:gd name="adj2" fmla="val 76246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Curved Up Arrow 19"/>
              <p:cNvSpPr/>
              <p:nvPr/>
            </p:nvSpPr>
            <p:spPr>
              <a:xfrm rot="21299400">
                <a:off x="2607960" y="5261785"/>
                <a:ext cx="2356406" cy="865510"/>
              </a:xfrm>
              <a:prstGeom prst="curvedUpArrow">
                <a:avLst>
                  <a:gd name="adj1" fmla="val 25000"/>
                  <a:gd name="adj2" fmla="val 46181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18834" y="4648867"/>
                <a:ext cx="4118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437832" y="4648867"/>
                <a:ext cx="4118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304" y="1293120"/>
            <a:ext cx="2095792" cy="457264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83" y="2855356"/>
            <a:ext cx="2029108" cy="466790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778" y="4719574"/>
            <a:ext cx="1743318" cy="495369"/>
          </a:xfrm>
          <a:prstGeom prst="rect">
            <a:avLst/>
          </a:prstGeom>
        </p:spPr>
      </p:pic>
      <p:sp>
        <p:nvSpPr>
          <p:cNvPr id="31" name="Right Arrow 30"/>
          <p:cNvSpPr/>
          <p:nvPr/>
        </p:nvSpPr>
        <p:spPr>
          <a:xfrm>
            <a:off x="1944710" y="1587944"/>
            <a:ext cx="1661375" cy="267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1944709" y="3143256"/>
            <a:ext cx="1661375" cy="267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1935372" y="4877048"/>
            <a:ext cx="1661375" cy="267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7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91" y="163244"/>
            <a:ext cx="5106222" cy="46363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2" y="2753817"/>
            <a:ext cx="11148937" cy="369970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64" y="1331520"/>
            <a:ext cx="1286054" cy="48584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200" y="1331519"/>
            <a:ext cx="1242854" cy="48584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36" y="1331519"/>
            <a:ext cx="1140676" cy="48584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64" y="1331519"/>
            <a:ext cx="800212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7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3233 0.243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72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0.00274 0.352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02761 0.4858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05091 0.6115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51" y="226760"/>
            <a:ext cx="7847762" cy="73140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68" y="1545465"/>
            <a:ext cx="9874530" cy="413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90"/>
            <a:ext cx="12229549" cy="6837009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8" y="3168202"/>
            <a:ext cx="9071919" cy="1865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0023" y="1761811"/>
            <a:ext cx="4340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 অনুশীলন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25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90"/>
            <a:ext cx="12229549" cy="6837009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4" y="3324925"/>
            <a:ext cx="9669484" cy="6932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0169" y="2034862"/>
            <a:ext cx="4391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8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90"/>
            <a:ext cx="12229549" cy="6837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11" y="1885748"/>
            <a:ext cx="3600450" cy="2828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1714" y="4250028"/>
            <a:ext cx="36833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5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8396" y="-1"/>
            <a:ext cx="12230396" cy="6858001"/>
            <a:chOff x="-38396" y="-1"/>
            <a:chExt cx="12230396" cy="68580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396" y="-1"/>
              <a:ext cx="12230396" cy="6858001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3683358" y="579550"/>
              <a:ext cx="3773510" cy="1068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38396" y="2034862"/>
            <a:ext cx="5344733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আবদুল্লাহ- আল- মামুন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বাংগালগাঁও সরকারি প্রাথমিক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</a:t>
            </a:r>
            <a:r>
              <a:rPr lang="en-US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কালীগঞ্জ, গাজীপুর।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1238" y="4483331"/>
            <a:ext cx="5718221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 শ্রেণি- বাংলা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হাত ধুয়ে নাও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অন্তু.........শুরু করে ( </a:t>
            </a:r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পাঠ- ১)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5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74" y="10496"/>
            <a:ext cx="12229549" cy="6837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25790" y="0"/>
            <a:ext cx="2343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301" y="1107583"/>
            <a:ext cx="1081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40" y="938512"/>
            <a:ext cx="6970411" cy="861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577" y="2498501"/>
            <a:ext cx="811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40" y="2334171"/>
            <a:ext cx="8481748" cy="8518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6059" y="3889419"/>
            <a:ext cx="811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40" y="3720347"/>
            <a:ext cx="6970411" cy="9019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7576" y="5427658"/>
            <a:ext cx="927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90928" y="4953506"/>
            <a:ext cx="7670446" cy="1589411"/>
            <a:chOff x="3090928" y="4953506"/>
            <a:chExt cx="7670446" cy="1589411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840" y="4953506"/>
              <a:ext cx="6970411" cy="1191307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928" y="6040148"/>
              <a:ext cx="7670446" cy="502769"/>
            </a:xfrm>
            <a:prstGeom prst="rect">
              <a:avLst/>
            </a:prstGeom>
          </p:spPr>
        </p:pic>
      </p:grpSp>
      <p:sp>
        <p:nvSpPr>
          <p:cNvPr id="16" name="Right Arrow 15"/>
          <p:cNvSpPr/>
          <p:nvPr/>
        </p:nvSpPr>
        <p:spPr>
          <a:xfrm>
            <a:off x="1300282" y="1183233"/>
            <a:ext cx="1571222" cy="24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300282" y="2637760"/>
            <a:ext cx="1571222" cy="24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300282" y="4052027"/>
            <a:ext cx="1571222" cy="24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300282" y="5574981"/>
            <a:ext cx="1571222" cy="228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74" y="10496"/>
            <a:ext cx="12229549" cy="68370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21237" y="528034"/>
            <a:ext cx="383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একটি ভিডিও 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2" y="1627962"/>
            <a:ext cx="9247031" cy="4862989"/>
          </a:xfrm>
          <a:prstGeom prst="rect">
            <a:avLst/>
          </a:prstGeom>
        </p:spPr>
      </p:pic>
      <p:pic>
        <p:nvPicPr>
          <p:cNvPr id="7" name="হাত ধোয়া ভিডিও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54569" y="2150771"/>
            <a:ext cx="4404573" cy="243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9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90"/>
            <a:ext cx="12229549" cy="6837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7442" y="2034862"/>
            <a:ext cx="45333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কী দেখা যাচ্ছে?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লোকটির হাতে কী?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প্যাকেটে কী আছে?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ছেলেটি কে?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7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74" y="10496"/>
            <a:ext cx="12229549" cy="68370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8"/>
          <a:stretch/>
        </p:blipFill>
        <p:spPr>
          <a:xfrm>
            <a:off x="7227" y="0"/>
            <a:ext cx="564817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22016" y="231819"/>
            <a:ext cx="401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ছবিটিতে কী দেখা যাচ্ছ?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2912" y="1353529"/>
            <a:ext cx="4159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কখন কখন হাত ধুই?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2016" y="31215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 হাত ধুই?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7802" y="4566447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 না ধুইলে কী সমস্যা হবে?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873556" y="381119"/>
            <a:ext cx="1081824" cy="347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873556" y="3270872"/>
            <a:ext cx="1081824" cy="347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873556" y="1467773"/>
            <a:ext cx="2159356" cy="347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895698" y="4715747"/>
            <a:ext cx="1692103" cy="347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3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96" y="0"/>
            <a:ext cx="12248496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0174" y="-180308"/>
            <a:ext cx="4224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হাত ধুয়ে নাও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828799"/>
            <a:ext cx="12192000" cy="431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0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7752" y="0"/>
            <a:ext cx="4082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3" y="786230"/>
            <a:ext cx="11234696" cy="3335009"/>
          </a:xfrm>
          <a:prstGeom prst="rect">
            <a:avLst/>
          </a:prstGeom>
        </p:spPr>
      </p:pic>
      <p:pic>
        <p:nvPicPr>
          <p:cNvPr id="4" name="রিডিং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5563" y="5185356"/>
            <a:ext cx="95440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7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7752" y="0"/>
            <a:ext cx="4082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3" y="1433005"/>
            <a:ext cx="11234696" cy="3335009"/>
          </a:xfrm>
          <a:prstGeom prst="rect">
            <a:avLst/>
          </a:prstGeom>
        </p:spPr>
      </p:pic>
      <p:pic>
        <p:nvPicPr>
          <p:cNvPr id="4" name="রিডিং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5563" y="5185356"/>
            <a:ext cx="95440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3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103</Words>
  <Application>Microsoft Office PowerPoint</Application>
  <PresentationFormat>Widescreen</PresentationFormat>
  <Paragraphs>38</Paragraphs>
  <Slides>16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মামুন</dc:creator>
  <cp:lastModifiedBy>মামুন</cp:lastModifiedBy>
  <cp:revision>42</cp:revision>
  <dcterms:created xsi:type="dcterms:W3CDTF">2020-04-18T06:55:01Z</dcterms:created>
  <dcterms:modified xsi:type="dcterms:W3CDTF">2020-04-19T16:43:10Z</dcterms:modified>
</cp:coreProperties>
</file>