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2CA8BB-4BD0-4791-8465-2406C000689C}">
          <p14:sldIdLst>
            <p14:sldId id="256"/>
            <p14:sldId id="257"/>
            <p14:sldId id="258"/>
          </p14:sldIdLst>
        </p14:section>
        <p14:section name="Untitled Section" id="{57ECDBD5-8323-4DF7-84E6-AA12F82605BB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1509-6E77-4F01-8924-807709A48B4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41E1C-018E-4D22-AB6E-69B365F5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না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1E1C-018E-4D22-AB6E-69B365F5D3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7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0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3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1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9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6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2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6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22DE-AD0C-474F-B0D5-F02F62A82D3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763000" cy="3962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850" y="3581400"/>
            <a:ext cx="7467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553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বুজ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3434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আষা</a:t>
            </a:r>
            <a:r>
              <a:rPr lang="bn-IN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ঢ়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10191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লুদ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200399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ঝ</a:t>
            </a:r>
            <a:r>
              <a:rPr lang="bn-IN" sz="4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480" y="5633271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রা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986135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212947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8430" y="43434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ঢ়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4111" y="5633271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8430" y="3238355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ড়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986134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682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275896"/>
            <a:ext cx="876299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বর্ণ লেখার গতি দেখে নেই।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1676400"/>
            <a:ext cx="3733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 smtClean="0">
                <a:latin typeface="NikoshBAN" pitchFamily="2" charset="0"/>
                <a:cs typeface="NikoshBAN" pitchFamily="2" charset="0"/>
              </a:rPr>
              <a:t> স 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97319" y="2590800"/>
            <a:ext cx="8347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65251" y="3038114"/>
            <a:ext cx="0" cy="87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63170" y="3032043"/>
            <a:ext cx="402216" cy="174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9801"/>
            <a:ext cx="2971800" cy="2154555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8" y="4350766"/>
            <a:ext cx="3184176" cy="2046970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43" y="4262732"/>
            <a:ext cx="2321113" cy="222303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89" y="4572000"/>
            <a:ext cx="1754311" cy="12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8627E-6 L 0.09167 -0.0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4438 L 2.77556E-17 -3.7170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957 L 1.38889E-6 4.882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1" y="175675"/>
            <a:ext cx="872196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/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31" y="2057400"/>
            <a:ext cx="8721969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বর্ণ 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মিলাও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3" y="3763259"/>
            <a:ext cx="1114581" cy="9050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62465"/>
            <a:ext cx="1028844" cy="7144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77575"/>
            <a:ext cx="971686" cy="790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2037" y="4668260"/>
            <a:ext cx="193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বুজ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8463" y="4828708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হলুদ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8538" y="4740103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আষাঢ়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07283"/>
            <a:ext cx="193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6424534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7247" y="6289874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799"/>
            <a:ext cx="6475888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2165058"/>
            <a:ext cx="70843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=দিয়ে কী হয় 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" y="3505200"/>
            <a:ext cx="75415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=দিয়ে কী হয়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425226"/>
            <a:ext cx="70843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ঢ়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=দিয়ে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হয়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2475" y="230355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সবুজ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67447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হলুদ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74776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আষাঢ়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5703277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828800"/>
            <a:ext cx="6542640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তোমরা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 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5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7150"/>
            <a:ext cx="8915400" cy="62351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5471"/>
            <a:ext cx="81534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শিক্ষক পরিচিতি</a:t>
            </a:r>
            <a:endParaRPr lang="en-US" sz="6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39744"/>
              </p:ext>
            </p:extLst>
          </p:nvPr>
        </p:nvGraphicFramePr>
        <p:xfrm>
          <a:off x="685800" y="2438400"/>
          <a:ext cx="84582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67200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itchFamily="2" charset="0"/>
                          <a:cs typeface="NikoshBAN" pitchFamily="2" charset="0"/>
                        </a:rPr>
                        <a:t>নাম: মো:মানসুর </a:t>
                      </a:r>
                      <a:r>
                        <a:rPr lang="bn-BD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হোসাইন</a:t>
                      </a:r>
                    </a:p>
                    <a:p>
                      <a:r>
                        <a:rPr lang="bn-BD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পদবি: সহকারি শিক্ষক</a:t>
                      </a:r>
                    </a:p>
                    <a:p>
                      <a:r>
                        <a:rPr lang="bn-BD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বিদ্যালয়ের নাম:   নোয়াপাড়া  স.প্রা.বি  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কালিগঞ্জ,গাজীপুর।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0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7239000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8686800" cy="317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      বাংলা    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পাঠঃ          শুনিওবলি   (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হ ড় ঢ় য়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 হ ড় ঢ় য়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        ৩০মিনিট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</p:spTree>
    <p:extLst>
      <p:ext uri="{BB962C8B-B14F-4D97-AF65-F5344CB8AC3E}">
        <p14:creationId xmlns:p14="http://schemas.microsoft.com/office/powerpoint/2010/main" val="26372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753" y="2766682"/>
            <a:ext cx="8568447" cy="2862322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ক্যে  ওশব্দে ব্যব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হ্নত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ধবনি মনযোগ সহকারে শুনবে ও মনে রাখবে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2691"/>
            <a:ext cx="7623064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/>
              <a:t>শিখন ফল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81000" y="1612351"/>
            <a:ext cx="2512256" cy="1085839"/>
          </a:xfrm>
          <a:prstGeom prst="rightArrow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124239" y="1774860"/>
            <a:ext cx="2676485" cy="923330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</a:p>
        </p:txBody>
      </p:sp>
    </p:spTree>
    <p:extLst>
      <p:ext uri="{BB962C8B-B14F-4D97-AF65-F5344CB8AC3E}">
        <p14:creationId xmlns:p14="http://schemas.microsoft.com/office/powerpoint/2010/main" val="24324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662" y="71735"/>
            <a:ext cx="600383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5105400"/>
            <a:ext cx="4953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কি দেখেছ।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0" y="1600200"/>
            <a:ext cx="1114581" cy="9050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1028844" cy="7144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1" y="3200400"/>
            <a:ext cx="1409897" cy="86689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39" y="1523990"/>
            <a:ext cx="971686" cy="79068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43298"/>
            <a:ext cx="1257475" cy="704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662" y="2667000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সবুজ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28931" y="2494537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হলুদ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72094" y="2627887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আষাঢ়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5709" y="4343400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ঝড়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8046" y="4343400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পায়রা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/>
      <p:bldP spid="10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50" y="180599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/>
              <a:t> ঘোষণা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9183" y="3124200"/>
            <a:ext cx="9278912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পাঠ;(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হ ড় ঢ় য়,শুনি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 বলি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175" y="573761"/>
            <a:ext cx="3343450" cy="21236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175" y="3134497"/>
            <a:ext cx="392522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56" y="22698"/>
            <a:ext cx="5363323" cy="273405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24" y="2697419"/>
            <a:ext cx="5382376" cy="23625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76" y="4975544"/>
            <a:ext cx="5420481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457200"/>
            <a:ext cx="6962774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2336631"/>
            <a:ext cx="69627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তোমরা 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19475"/>
            <a:ext cx="69627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পাতা ,হলদে ছাতা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" y="4699337"/>
            <a:ext cx="69627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 থামে, আষাঢ় নামে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69627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পায়রা যায়, ঘরের কোনে 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275896"/>
            <a:ext cx="876299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ক্ষার্থী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2255460"/>
            <a:ext cx="89916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শুনে শুনে বলঃ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পাতা ,হলদে ছাতা,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ঝড় থামে আষাঢ় নামে ,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পায়রা যায় ঘরের কোনে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224</Words>
  <Application>Microsoft Office PowerPoint</Application>
  <PresentationFormat>On-screen Show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HP</cp:lastModifiedBy>
  <cp:revision>44</cp:revision>
  <dcterms:created xsi:type="dcterms:W3CDTF">2019-07-02T11:18:20Z</dcterms:created>
  <dcterms:modified xsi:type="dcterms:W3CDTF">2019-07-27T05:29:14Z</dcterms:modified>
</cp:coreProperties>
</file>