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6" r:id="rId2"/>
    <p:sldId id="374" r:id="rId3"/>
    <p:sldId id="414" r:id="rId4"/>
    <p:sldId id="382" r:id="rId5"/>
    <p:sldId id="407" r:id="rId6"/>
    <p:sldId id="392" r:id="rId7"/>
    <p:sldId id="420" r:id="rId8"/>
    <p:sldId id="421" r:id="rId9"/>
    <p:sldId id="422" r:id="rId10"/>
    <p:sldId id="423" r:id="rId11"/>
    <p:sldId id="424" r:id="rId12"/>
    <p:sldId id="425" r:id="rId13"/>
    <p:sldId id="378" r:id="rId14"/>
    <p:sldId id="395" r:id="rId15"/>
    <p:sldId id="383" r:id="rId16"/>
    <p:sldId id="384" r:id="rId17"/>
    <p:sldId id="398" r:id="rId18"/>
    <p:sldId id="399" r:id="rId19"/>
    <p:sldId id="400" r:id="rId20"/>
    <p:sldId id="413" r:id="rId21"/>
    <p:sldId id="385" r:id="rId22"/>
    <p:sldId id="402" r:id="rId23"/>
    <p:sldId id="293" r:id="rId24"/>
    <p:sldId id="4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66" autoAdjust="0"/>
    <p:restoredTop sz="90853" autoAdjust="0"/>
  </p:normalViewPr>
  <p:slideViewPr>
    <p:cSldViewPr snapToGrid="0">
      <p:cViewPr varScale="1">
        <p:scale>
          <a:sx n="96" d="100"/>
          <a:sy n="96" d="100"/>
        </p:scale>
        <p:origin x="504" y="176"/>
      </p:cViewPr>
      <p:guideLst/>
    </p:cSldViewPr>
  </p:slideViewPr>
  <p:outlineViewPr>
    <p:cViewPr>
      <p:scale>
        <a:sx n="33" d="100"/>
        <a:sy n="33" d="100"/>
      </p:scale>
      <p:origin x="0" y="-3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28C94-ECE2-453E-B2B7-BEE35ACFC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DE80-90D8-420D-AD23-90BF965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0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DE80-90D8-420D-AD23-90BF965D7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D568-5387-4602-A1CB-C2B6D0A6B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E537E-EF5C-4547-BBA4-C42F6D6B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55FB-6B19-472E-BCEE-6E38E01B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56D79-32D1-4DAC-A613-8965DACF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7A4BA-6C81-4AE3-8C83-1B991313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5174-9494-4ED5-9CF0-3217F359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9E0B-1734-4917-8403-53E621931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ED39-2FF3-4345-99E4-001B5629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8591-81C7-4D2B-B000-2D05669B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BB268-47FE-400A-8C69-779F59F0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FDF9BB-303C-41AA-850B-6A26943CB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0153E-82DE-4FDC-B829-5C4EE87CF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EE5D-7387-4C15-AF2F-638FB768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8FF43-78AA-4327-BD8F-BE0D63A4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3AC9D-B1B8-4609-9AFF-CF27B899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49A1-929A-4E34-9485-5EC04F29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2E298-7DE0-4936-A8EF-B789C4BDB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A8B4-7930-43DC-B43D-FAA86864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75D4-88A9-4177-871A-C12BFA27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BB97-A910-4CA0-9489-F37CDE47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9629-1206-457F-B4C0-3BDA56E6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93311-E08E-4CA2-8F50-1F5213C98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B37A-1DB0-4CCA-847E-B7231978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8023D-D9A0-43F7-BC1E-8754E0AD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F2A2-E5CF-4A05-926F-1CDC9FF6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13F7-8944-4862-BA6E-40386436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D0CA0-E0D0-4324-89DB-81B3FC4CB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31C0E-D76F-432A-B3A5-3367167A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38F3A-114A-4980-BF92-F6DAC135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9E452-D3B5-44EB-8112-2C13A827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951F6-73EC-47F3-9B2D-A765F7A4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5C3A-E001-4069-BDB7-9DAA45CF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6120E-56AF-4453-B405-9AE105CF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F92C6-CBF3-46B1-AF6A-F038DF856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E1744-0C8A-486D-8011-0A2488FED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03F1A-0411-4D86-918F-D747B5F67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14846-AE02-4F2B-B8DB-A2D9AE7D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4E516-F0A1-43FA-AE86-F8A9861E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E2EED-0942-4AA3-B8D3-1FA8ADCD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63AA-044B-4660-97C0-1F866CBA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57902-208B-4C3F-A6D7-8A1068BB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53EE9-B1A8-40FC-A936-3D4D57CE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EE9C8-71D9-49CE-8DE8-F750B2A8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B3BDC-C31D-4493-BB4C-955506AB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4AA6D-1A37-4BA5-8BD2-E4BB75D8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3789B-5E36-4DE1-BA6B-E62E1F12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B8F7-0E4B-457E-8FFF-810968DD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4F64-EDC4-4AAC-AC93-64F5C904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9EEA9-DD63-47F0-B959-B0BDDAFD7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B5FB-F2E9-4494-9929-D16F8975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8FFCC-1C33-422B-861C-E867CEFA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FEBD9-CA25-454E-B5B7-5CCD81C8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3223-971D-4E44-94A7-39768B52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D0146-382F-406C-B5A8-1886B6EB5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D4085-3794-41A0-A809-3A2C6CAD9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A8058-6021-42F5-969F-C398856A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03FEE-C085-4700-BD41-E154F42C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BD9C8-DA5E-4ABF-93DE-93E6B6BE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8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193AB-09F4-4200-A401-19104606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A35B-C5FC-4480-8DEC-45A3E9248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4D8E-8972-46CC-A4A8-CDC832A42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BBDB-EAC7-4DE7-AA0E-840D960EDAD6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F41A-4610-4A94-AF70-F3DE2C940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C6546-B983-4289-AD4F-4AAD677D0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1249D9-AFD6-484C-AC72-EA1880ED7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42254"/>
            <a:ext cx="11901488" cy="6544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82BCC-6D6C-E74D-9E0A-B148F1DA59BB}"/>
              </a:ext>
            </a:extLst>
          </p:cNvPr>
          <p:cNvSpPr txBox="1"/>
          <p:nvPr/>
        </p:nvSpPr>
        <p:spPr>
          <a:xfrm>
            <a:off x="5587415" y="-214313"/>
            <a:ext cx="66680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3C0B0-CE95-BA4C-AC46-1838BB0BEB36}"/>
              </a:ext>
            </a:extLst>
          </p:cNvPr>
          <p:cNvSpPr txBox="1"/>
          <p:nvPr/>
        </p:nvSpPr>
        <p:spPr>
          <a:xfrm>
            <a:off x="964650" y="1162380"/>
            <a:ext cx="5114682" cy="830997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পাঠে তোমাদের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512CC-8B1F-4142-9A54-87C4EE79AEF9}"/>
              </a:ext>
            </a:extLst>
          </p:cNvPr>
          <p:cNvSpPr txBox="1"/>
          <p:nvPr/>
        </p:nvSpPr>
        <p:spPr>
          <a:xfrm>
            <a:off x="462939" y="331383"/>
            <a:ext cx="3887978" cy="830997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সোনামণিরা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white dove animation, bird , gif - PicMix">
            <a:extLst>
              <a:ext uri="{FF2B5EF4-FFF2-40B4-BE49-F238E27FC236}">
                <a16:creationId xmlns:a16="http://schemas.microsoft.com/office/drawing/2014/main" id="{66F9C82D-0E52-FF4D-86C4-85A434F3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100" y="2500235"/>
            <a:ext cx="1614309" cy="1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hite dove animation, bird , gif - PicMix">
            <a:extLst>
              <a:ext uri="{FF2B5EF4-FFF2-40B4-BE49-F238E27FC236}">
                <a16:creationId xmlns:a16="http://schemas.microsoft.com/office/drawing/2014/main" id="{5372FB49-8611-5248-A5FD-489D3CB58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664" y="4082102"/>
            <a:ext cx="1614309" cy="1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4A0F79-D610-0040-A378-813BCE82B694}"/>
              </a:ext>
            </a:extLst>
          </p:cNvPr>
          <p:cNvSpPr/>
          <p:nvPr/>
        </p:nvSpPr>
        <p:spPr>
          <a:xfrm>
            <a:off x="161924" y="5473148"/>
            <a:ext cx="11868152" cy="124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2" name="Punched Tape 11">
            <a:extLst>
              <a:ext uri="{FF2B5EF4-FFF2-40B4-BE49-F238E27FC236}">
                <a16:creationId xmlns:a16="http://schemas.microsoft.com/office/drawing/2014/main" id="{4B58ECB1-7842-6A45-86AE-A263DBB0D5FB}"/>
              </a:ext>
            </a:extLst>
          </p:cNvPr>
          <p:cNvSpPr/>
          <p:nvPr/>
        </p:nvSpPr>
        <p:spPr>
          <a:xfrm>
            <a:off x="179869" y="4983892"/>
            <a:ext cx="11871328" cy="1675986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77720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0.14768 L -0.62865 0.14768 C -0.9099 0.14768 -1.25638 0.05231 -1.25638 -0.02454 L -1.25638 -0.19676 " pathEditMode="relative" rAng="0" ptsTypes="AAAA">
                                      <p:cBhvr>
                                        <p:cTn id="43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-1722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-0.03819 L -0.60547 -0.03819 C -0.87631 -0.03819 -1.21003 -0.18912 -1.21003 -0.31134 L -1.21003 -0.58426 " pathEditMode="relative" rAng="0" ptsTypes="AAAA">
                                      <p:cBhvr>
                                        <p:cTn id="45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08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কবুতর পালনে প্রতি মাসের আয় ৫০ হাজার টাকা! – ব্যাবসায়ী">
            <a:extLst>
              <a:ext uri="{FF2B5EF4-FFF2-40B4-BE49-F238E27FC236}">
                <a16:creationId xmlns:a16="http://schemas.microsoft.com/office/drawing/2014/main" id="{5C017DF4-06F5-4E4C-91AC-90AD51B2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9" y="208167"/>
            <a:ext cx="11774234" cy="6457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90CE54-17EA-8F47-A93A-9106374C12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0C798-B821-8648-8337-67C391082A6A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2E972-1383-E248-91A1-B91772BB734D}"/>
              </a:ext>
            </a:extLst>
          </p:cNvPr>
          <p:cNvSpPr/>
          <p:nvPr/>
        </p:nvSpPr>
        <p:spPr>
          <a:xfrm>
            <a:off x="1380532" y="1074452"/>
            <a:ext cx="9900467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b="1" spc="3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আমাদের পড়ার বিষয় </a:t>
            </a:r>
            <a:endParaRPr lang="en-US" sz="6000" b="1" spc="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E9352-9F48-F546-A246-1EB2CC5BFC6C}"/>
              </a:ext>
            </a:extLst>
          </p:cNvPr>
          <p:cNvSpPr/>
          <p:nvPr/>
        </p:nvSpPr>
        <p:spPr>
          <a:xfrm>
            <a:off x="245834" y="130432"/>
            <a:ext cx="1518364" cy="5232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931B9-49A1-D84C-A968-0893787C1B61}"/>
              </a:ext>
            </a:extLst>
          </p:cNvPr>
          <p:cNvSpPr txBox="1"/>
          <p:nvPr/>
        </p:nvSpPr>
        <p:spPr>
          <a:xfrm>
            <a:off x="3057834" y="4031012"/>
            <a:ext cx="6713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খামার বাড়ির পশু পাখি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522C84-86CC-A740-8254-9AF9ADD9F357}"/>
              </a:ext>
            </a:extLst>
          </p:cNvPr>
          <p:cNvSpPr txBox="1"/>
          <p:nvPr/>
        </p:nvSpPr>
        <p:spPr>
          <a:xfrm>
            <a:off x="7167163" y="5260328"/>
            <a:ext cx="245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৫২ নং পৃষ্ঠা ২য় পাঠ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খামার বাড়ি - Home | Facebook">
            <a:extLst>
              <a:ext uri="{FF2B5EF4-FFF2-40B4-BE49-F238E27FC236}">
                <a16:creationId xmlns:a16="http://schemas.microsoft.com/office/drawing/2014/main" id="{394A2823-7B05-AA43-AA35-CD0FF487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1" y="2434586"/>
            <a:ext cx="2522393" cy="17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7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6C253-1F50-164A-B466-7E8FA418430F}"/>
              </a:ext>
            </a:extLst>
          </p:cNvPr>
          <p:cNvSpPr txBox="1"/>
          <p:nvPr/>
        </p:nvSpPr>
        <p:spPr>
          <a:xfrm flipH="1">
            <a:off x="4754977" y="530862"/>
            <a:ext cx="267887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E5B09-35AF-1C4D-8F60-16AD5832AA22}"/>
              </a:ext>
            </a:extLst>
          </p:cNvPr>
          <p:cNvSpPr txBox="1"/>
          <p:nvPr/>
        </p:nvSpPr>
        <p:spPr>
          <a:xfrm>
            <a:off x="216130" y="2016628"/>
            <a:ext cx="1150481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১.1.1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 যুক্তবর্ণের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শুনে মনে রাখতে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 বর্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 শুনে বুঝতে পারবে।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১.১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র্ণের ধবনি বলতে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৫.২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1.4.2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2.4.4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খামার বাড়ি - Home | Facebook">
            <a:extLst>
              <a:ext uri="{FF2B5EF4-FFF2-40B4-BE49-F238E27FC236}">
                <a16:creationId xmlns:a16="http://schemas.microsoft.com/office/drawing/2014/main" id="{AEE0C865-FFAB-1441-8D41-198AF5C2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1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1A991-0838-FA4E-86A6-612350F9EC32}"/>
              </a:ext>
            </a:extLst>
          </p:cNvPr>
          <p:cNvSpPr txBox="1"/>
          <p:nvPr/>
        </p:nvSpPr>
        <p:spPr>
          <a:xfrm>
            <a:off x="1170615" y="2587171"/>
            <a:ext cx="157479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2929-97A3-F04E-8003-5AB652BAF29A}"/>
              </a:ext>
            </a:extLst>
          </p:cNvPr>
          <p:cNvSpPr txBox="1"/>
          <p:nvPr/>
        </p:nvSpPr>
        <p:spPr>
          <a:xfrm>
            <a:off x="1170615" y="4471014"/>
            <a:ext cx="157479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  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D8127-509C-8245-8EC7-26B241AEF2C5}"/>
              </a:ext>
            </a:extLst>
          </p:cNvPr>
          <p:cNvSpPr txBox="1"/>
          <p:nvPr/>
        </p:nvSpPr>
        <p:spPr>
          <a:xfrm>
            <a:off x="1489079" y="2586611"/>
            <a:ext cx="4347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ABA24-4103-3940-964E-DB79324EB055}"/>
              </a:ext>
            </a:extLst>
          </p:cNvPr>
          <p:cNvSpPr txBox="1"/>
          <p:nvPr/>
        </p:nvSpPr>
        <p:spPr>
          <a:xfrm>
            <a:off x="1885648" y="4471014"/>
            <a:ext cx="5319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 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99B9DFA-D735-1540-825A-5FDE0A03FA04}"/>
              </a:ext>
            </a:extLst>
          </p:cNvPr>
          <p:cNvSpPr/>
          <p:nvPr/>
        </p:nvSpPr>
        <p:spPr>
          <a:xfrm>
            <a:off x="4255704" y="2884274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DC32B47-2E3D-CF45-AF0B-83662D534E47}"/>
              </a:ext>
            </a:extLst>
          </p:cNvPr>
          <p:cNvSpPr/>
          <p:nvPr/>
        </p:nvSpPr>
        <p:spPr>
          <a:xfrm>
            <a:off x="4285859" y="4747050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F1C4DD-71EC-5A4C-8E9C-1B4A930050A1}"/>
              </a:ext>
            </a:extLst>
          </p:cNvPr>
          <p:cNvSpPr txBox="1"/>
          <p:nvPr/>
        </p:nvSpPr>
        <p:spPr>
          <a:xfrm>
            <a:off x="5664953" y="2706598"/>
            <a:ext cx="2300373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দ+ব-ফলা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EA4C3A-C9D6-8341-BFAA-DCC2DC1835EA}"/>
              </a:ext>
            </a:extLst>
          </p:cNvPr>
          <p:cNvSpPr txBox="1"/>
          <p:nvPr/>
        </p:nvSpPr>
        <p:spPr>
          <a:xfrm>
            <a:off x="5695107" y="4533411"/>
            <a:ext cx="2270219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চ+ছ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9A23C5-4DC2-E848-84AC-51CC2FBD5A81}"/>
              </a:ext>
            </a:extLst>
          </p:cNvPr>
          <p:cNvSpPr txBox="1"/>
          <p:nvPr/>
        </p:nvSpPr>
        <p:spPr>
          <a:xfrm>
            <a:off x="9525795" y="2654033"/>
            <a:ext cx="181806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দ্বার, দ্বীপ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0CB7FD-078B-BD48-B7F9-3D52D45BD9EE}"/>
              </a:ext>
            </a:extLst>
          </p:cNvPr>
          <p:cNvSpPr txBox="1"/>
          <p:nvPr/>
        </p:nvSpPr>
        <p:spPr>
          <a:xfrm>
            <a:off x="9555950" y="4533411"/>
            <a:ext cx="178790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তুচ্ছ, গুচ্ছ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A0E953CD-1F33-8E4A-80E4-4FB0B8510836}"/>
              </a:ext>
            </a:extLst>
          </p:cNvPr>
          <p:cNvSpPr/>
          <p:nvPr/>
        </p:nvSpPr>
        <p:spPr>
          <a:xfrm>
            <a:off x="8176066" y="2884274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B18BDEEC-26CB-6A49-BE64-EABC0A15BF09}"/>
              </a:ext>
            </a:extLst>
          </p:cNvPr>
          <p:cNvSpPr/>
          <p:nvPr/>
        </p:nvSpPr>
        <p:spPr>
          <a:xfrm>
            <a:off x="8206221" y="4747050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F27AC0-61EB-C94D-9B0A-5AD49BE87647}"/>
              </a:ext>
            </a:extLst>
          </p:cNvPr>
          <p:cNvSpPr txBox="1"/>
          <p:nvPr/>
        </p:nvSpPr>
        <p:spPr>
          <a:xfrm>
            <a:off x="3864462" y="602786"/>
            <a:ext cx="5317859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 বিশ্লেষণ 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খামার বাড়ি - Home | Facebook">
            <a:extLst>
              <a:ext uri="{FF2B5EF4-FFF2-40B4-BE49-F238E27FC236}">
                <a16:creationId xmlns:a16="http://schemas.microsoft.com/office/drawing/2014/main" id="{AEC8E45A-C615-0D4D-9BCD-EBCA1527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8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394 L 0.14583 0.01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10742 -0.00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/>
      <p:bldP spid="11" grpId="1"/>
      <p:bldP spid="3" grpId="0" animBg="1"/>
      <p:bldP spid="16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D9F3B-B894-9147-A39D-70A32D7FC905}"/>
              </a:ext>
            </a:extLst>
          </p:cNvPr>
          <p:cNvSpPr txBox="1"/>
          <p:nvPr/>
        </p:nvSpPr>
        <p:spPr>
          <a:xfrm>
            <a:off x="1185359" y="1646174"/>
            <a:ext cx="262708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A39FF-8F8A-E34F-A1E2-928BECF204C9}"/>
              </a:ext>
            </a:extLst>
          </p:cNvPr>
          <p:cNvSpPr txBox="1"/>
          <p:nvPr/>
        </p:nvSpPr>
        <p:spPr>
          <a:xfrm>
            <a:off x="1185359" y="3098412"/>
            <a:ext cx="262708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শখ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7E429-47BB-C940-9F5F-2986DE2E907C}"/>
              </a:ext>
            </a:extLst>
          </p:cNvPr>
          <p:cNvSpPr txBox="1"/>
          <p:nvPr/>
        </p:nvSpPr>
        <p:spPr>
          <a:xfrm>
            <a:off x="5654742" y="3098411"/>
            <a:ext cx="57662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ঝোঁক, রুচি, পছন্দ, আগ্রহ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FD2A4-F6E1-CA43-B6EA-DB146DE188A8}"/>
              </a:ext>
            </a:extLst>
          </p:cNvPr>
          <p:cNvSpPr txBox="1"/>
          <p:nvPr/>
        </p:nvSpPr>
        <p:spPr>
          <a:xfrm>
            <a:off x="7224317" y="1646174"/>
            <a:ext cx="262708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867FD038-1E1E-CC4E-A135-E43B25552003}"/>
              </a:ext>
            </a:extLst>
          </p:cNvPr>
          <p:cNvSpPr/>
          <p:nvPr/>
        </p:nvSpPr>
        <p:spPr>
          <a:xfrm>
            <a:off x="4287735" y="1841281"/>
            <a:ext cx="935804" cy="371876"/>
          </a:xfrm>
          <a:prstGeom prst="diamon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E0731E43-1262-794A-93FB-6E92B06D13D8}"/>
              </a:ext>
            </a:extLst>
          </p:cNvPr>
          <p:cNvSpPr/>
          <p:nvPr/>
        </p:nvSpPr>
        <p:spPr>
          <a:xfrm>
            <a:off x="4273447" y="3265814"/>
            <a:ext cx="935804" cy="329184"/>
          </a:xfrm>
          <a:prstGeom prst="diamon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0C0BA-012E-3A4A-AF5A-8B9DAF6E84F2}"/>
              </a:ext>
            </a:extLst>
          </p:cNvPr>
          <p:cNvSpPr txBox="1"/>
          <p:nvPr/>
        </p:nvSpPr>
        <p:spPr>
          <a:xfrm>
            <a:off x="1199647" y="4255699"/>
            <a:ext cx="262708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0E0B9-6FE2-284B-A48D-A37946851CD6}"/>
              </a:ext>
            </a:extLst>
          </p:cNvPr>
          <p:cNvSpPr txBox="1"/>
          <p:nvPr/>
        </p:nvSpPr>
        <p:spPr>
          <a:xfrm>
            <a:off x="1185360" y="5370124"/>
            <a:ext cx="262708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ইচ্ছে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9F6C1632-BB26-524A-B9FA-C32994E97B45}"/>
              </a:ext>
            </a:extLst>
          </p:cNvPr>
          <p:cNvSpPr/>
          <p:nvPr/>
        </p:nvSpPr>
        <p:spPr>
          <a:xfrm>
            <a:off x="4259160" y="4480252"/>
            <a:ext cx="935804" cy="329184"/>
          </a:xfrm>
          <a:prstGeom prst="diamon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>
              <a:solidFill>
                <a:srgbClr val="FF0000"/>
              </a:solidFill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29F139BD-6F4B-5F4C-B5BE-CA2C8BF3D307}"/>
              </a:ext>
            </a:extLst>
          </p:cNvPr>
          <p:cNvSpPr/>
          <p:nvPr/>
        </p:nvSpPr>
        <p:spPr>
          <a:xfrm>
            <a:off x="4287735" y="5594677"/>
            <a:ext cx="935804" cy="329184"/>
          </a:xfrm>
          <a:prstGeom prst="diamon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80B2F6-9D96-7241-A26C-C9AB95DE9B8E}"/>
              </a:ext>
            </a:extLst>
          </p:cNvPr>
          <p:cNvSpPr txBox="1"/>
          <p:nvPr/>
        </p:nvSpPr>
        <p:spPr>
          <a:xfrm>
            <a:off x="5654742" y="4251638"/>
            <a:ext cx="57662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দোসরা, দুই, এক এর পরের জন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F22D7-716C-BD49-BC86-103B35A7A895}"/>
              </a:ext>
            </a:extLst>
          </p:cNvPr>
          <p:cNvSpPr txBox="1"/>
          <p:nvPr/>
        </p:nvSpPr>
        <p:spPr>
          <a:xfrm>
            <a:off x="5654742" y="5269408"/>
            <a:ext cx="57662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অভিলাষ, প্রবৃত্তি, রুচি, অভিপ্রায়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49221-5203-944C-BEE2-D2082258AED0}"/>
              </a:ext>
            </a:extLst>
          </p:cNvPr>
          <p:cNvSpPr txBox="1"/>
          <p:nvPr/>
        </p:nvSpPr>
        <p:spPr>
          <a:xfrm>
            <a:off x="3812446" y="333610"/>
            <a:ext cx="391909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শিখন 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" descr="খামার বাড়ি - Home | Facebook">
            <a:extLst>
              <a:ext uri="{FF2B5EF4-FFF2-40B4-BE49-F238E27FC236}">
                <a16:creationId xmlns:a16="http://schemas.microsoft.com/office/drawing/2014/main" id="{3872F4D3-F907-304B-B2D6-B972EE0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4" grpId="0" animBg="1"/>
      <p:bldP spid="2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564DB-51ED-1A4E-8480-18946927605C}"/>
              </a:ext>
            </a:extLst>
          </p:cNvPr>
          <p:cNvSpPr txBox="1"/>
          <p:nvPr/>
        </p:nvSpPr>
        <p:spPr>
          <a:xfrm>
            <a:off x="1719778" y="260508"/>
            <a:ext cx="280311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4ECE2-8DD7-EA46-9B3C-D51DB70AE921}"/>
              </a:ext>
            </a:extLst>
          </p:cNvPr>
          <p:cNvSpPr txBox="1"/>
          <p:nvPr/>
        </p:nvSpPr>
        <p:spPr>
          <a:xfrm>
            <a:off x="551574" y="4966108"/>
            <a:ext cx="2839996" cy="523220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৫২ পৃষ্টা বের কর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3B717-AE06-EC41-92EF-4DCA4E5E13BF}"/>
              </a:ext>
            </a:extLst>
          </p:cNvPr>
          <p:cNvSpPr txBox="1"/>
          <p:nvPr/>
        </p:nvSpPr>
        <p:spPr>
          <a:xfrm>
            <a:off x="268567" y="2151727"/>
            <a:ext cx="3406011" cy="255454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প্রিয় সোনামনিরা আমি পড়ব তোমরা মনোযোগ সহকারে শুনবে।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page1image57100736">
            <a:extLst>
              <a:ext uri="{FF2B5EF4-FFF2-40B4-BE49-F238E27FC236}">
                <a16:creationId xmlns:a16="http://schemas.microsoft.com/office/drawing/2014/main" id="{D34BFF4D-88AA-4243-808F-18D16558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82" y="1363041"/>
            <a:ext cx="4049938" cy="526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BEEFF-F7A7-8340-B3C3-0FFAC1ABD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24" y="1363040"/>
            <a:ext cx="3680438" cy="52610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A5D7C-D8BA-DB48-A2DC-5A9D8CF24BA5}"/>
              </a:ext>
            </a:extLst>
          </p:cNvPr>
          <p:cNvSpPr/>
          <p:nvPr/>
        </p:nvSpPr>
        <p:spPr>
          <a:xfrm>
            <a:off x="8292724" y="1762638"/>
            <a:ext cx="3680438" cy="1495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EFDDE-9F52-2149-B6F1-F1F75C103BA7}"/>
              </a:ext>
            </a:extLst>
          </p:cNvPr>
          <p:cNvSpPr/>
          <p:nvPr/>
        </p:nvSpPr>
        <p:spPr>
          <a:xfrm>
            <a:off x="8292724" y="4830017"/>
            <a:ext cx="3680438" cy="1495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C72DCA-23A9-E548-8981-277FCD56D1BD}"/>
              </a:ext>
            </a:extLst>
          </p:cNvPr>
          <p:cNvSpPr/>
          <p:nvPr/>
        </p:nvSpPr>
        <p:spPr>
          <a:xfrm>
            <a:off x="8292724" y="1363040"/>
            <a:ext cx="1637089" cy="1894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14" name="Picture 2" descr="খামার বাড়ি - Home | Facebook">
            <a:extLst>
              <a:ext uri="{FF2B5EF4-FFF2-40B4-BE49-F238E27FC236}">
                <a16:creationId xmlns:a16="http://schemas.microsoft.com/office/drawing/2014/main" id="{44B48154-0858-8F43-B3B9-41A3140A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4" y="197141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2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FCDE5-4A42-5D48-A90D-8CC7BAAB7BA2}"/>
              </a:ext>
            </a:extLst>
          </p:cNvPr>
          <p:cNvSpPr txBox="1"/>
          <p:nvPr/>
        </p:nvSpPr>
        <p:spPr>
          <a:xfrm>
            <a:off x="1105633" y="1173334"/>
            <a:ext cx="5857875" cy="10156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শিক্ষার্থীদের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সরব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পাঠ</a:t>
            </a:r>
            <a:endParaRPr kumimoji="0" lang="en-IN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2A150-8C81-EC43-87C6-1D6B32FC4D6E}"/>
              </a:ext>
            </a:extLst>
          </p:cNvPr>
          <p:cNvSpPr txBox="1"/>
          <p:nvPr/>
        </p:nvSpPr>
        <p:spPr>
          <a:xfrm>
            <a:off x="3767689" y="2994929"/>
            <a:ext cx="3445608" cy="28007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আমি জোরে জোরে পড়ব, শিক্ষার্থীরা আমার সঙ্গে জোরে জোরে পড়বে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422B9-6FCE-FE40-8FED-119D2912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0" y="2413081"/>
            <a:ext cx="3429000" cy="42862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0BF52-D0FD-4449-8968-7F48B8D6E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81" y="450608"/>
            <a:ext cx="4518942" cy="6230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69768-ECE5-1540-A45E-143CD89B85A1}"/>
              </a:ext>
            </a:extLst>
          </p:cNvPr>
          <p:cNvSpPr/>
          <p:nvPr/>
        </p:nvSpPr>
        <p:spPr>
          <a:xfrm>
            <a:off x="7470967" y="879231"/>
            <a:ext cx="4504155" cy="2435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F24458-1560-3C4E-A743-D04CAC87B652}"/>
              </a:ext>
            </a:extLst>
          </p:cNvPr>
          <p:cNvSpPr/>
          <p:nvPr/>
        </p:nvSpPr>
        <p:spPr>
          <a:xfrm>
            <a:off x="7456181" y="4611315"/>
            <a:ext cx="4518942" cy="1770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79222-848E-6747-82F0-DCCED0B6B30B}"/>
              </a:ext>
            </a:extLst>
          </p:cNvPr>
          <p:cNvSpPr/>
          <p:nvPr/>
        </p:nvSpPr>
        <p:spPr>
          <a:xfrm>
            <a:off x="7470968" y="450608"/>
            <a:ext cx="2010062" cy="2863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12" name="Picture 2" descr="খামার বাড়ি - Home | Facebook">
            <a:extLst>
              <a:ext uri="{FF2B5EF4-FFF2-40B4-BE49-F238E27FC236}">
                <a16:creationId xmlns:a16="http://schemas.microsoft.com/office/drawing/2014/main" id="{8A7EABC4-2669-144D-B908-E714176E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5" y="158669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2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B399F-9CF8-3345-AAD0-CB208C0C2E4F}"/>
              </a:ext>
            </a:extLst>
          </p:cNvPr>
          <p:cNvSpPr txBox="1"/>
          <p:nvPr/>
        </p:nvSpPr>
        <p:spPr>
          <a:xfrm>
            <a:off x="1890102" y="507865"/>
            <a:ext cx="5246069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 দলগত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5827A-AEB5-1A4A-88C7-9D57D42D14DD}"/>
              </a:ext>
            </a:extLst>
          </p:cNvPr>
          <p:cNvSpPr txBox="1"/>
          <p:nvPr/>
        </p:nvSpPr>
        <p:spPr>
          <a:xfrm>
            <a:off x="1736580" y="5620251"/>
            <a:ext cx="7500185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শিক্ষার্থীরা দলে বিভক্ত হয়ে জোরে জোরে পড়বে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48D14-95FE-504A-B7CD-8FA0C7EB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67" y="210203"/>
            <a:ext cx="4091266" cy="249105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ADAFE8-A64A-EC42-AADE-2CBAE374F58D}"/>
              </a:ext>
            </a:extLst>
          </p:cNvPr>
          <p:cNvSpPr txBox="1"/>
          <p:nvPr/>
        </p:nvSpPr>
        <p:spPr>
          <a:xfrm>
            <a:off x="2068307" y="2528630"/>
            <a:ext cx="390906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1, 10, 11, 20, 21, 30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9F7C0-7F6B-3849-A210-D7D16A611AD7}"/>
              </a:ext>
            </a:extLst>
          </p:cNvPr>
          <p:cNvSpPr txBox="1"/>
          <p:nvPr/>
        </p:nvSpPr>
        <p:spPr>
          <a:xfrm>
            <a:off x="2068308" y="3386664"/>
            <a:ext cx="390906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2, 9, 12, 19, 22, 29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A7796-A761-A144-A66A-F442367DDCA2}"/>
              </a:ext>
            </a:extLst>
          </p:cNvPr>
          <p:cNvSpPr txBox="1"/>
          <p:nvPr/>
        </p:nvSpPr>
        <p:spPr>
          <a:xfrm>
            <a:off x="2068308" y="4266027"/>
            <a:ext cx="390906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৩, ৮, ১৩, ১৮, ২৩, ২৮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CE803-2DDA-1D43-ACBB-8D1D22160921}"/>
              </a:ext>
            </a:extLst>
          </p:cNvPr>
          <p:cNvSpPr txBox="1"/>
          <p:nvPr/>
        </p:nvSpPr>
        <p:spPr>
          <a:xfrm>
            <a:off x="8216348" y="3429000"/>
            <a:ext cx="372589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৪, ৭, ১৪, ১৭, ২৪, ২৭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26EEE-6B24-0E4A-8096-F2A168776991}"/>
              </a:ext>
            </a:extLst>
          </p:cNvPr>
          <p:cNvSpPr txBox="1"/>
          <p:nvPr/>
        </p:nvSpPr>
        <p:spPr>
          <a:xfrm>
            <a:off x="8216347" y="4329994"/>
            <a:ext cx="372589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৫, ৬, ১৫, ১৬, ২৫, ২৬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0FB76F-B42B-7946-BB3B-81381BE48230}"/>
              </a:ext>
            </a:extLst>
          </p:cNvPr>
          <p:cNvSpPr txBox="1"/>
          <p:nvPr/>
        </p:nvSpPr>
        <p:spPr>
          <a:xfrm>
            <a:off x="236509" y="2542779"/>
            <a:ext cx="170616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98F4A-326D-2B4A-81E1-3275233FE7C4}"/>
              </a:ext>
            </a:extLst>
          </p:cNvPr>
          <p:cNvSpPr txBox="1"/>
          <p:nvPr/>
        </p:nvSpPr>
        <p:spPr>
          <a:xfrm>
            <a:off x="236231" y="3404403"/>
            <a:ext cx="170616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বেলি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09C7B1-6675-9449-93CD-992BB1FC7C2F}"/>
              </a:ext>
            </a:extLst>
          </p:cNvPr>
          <p:cNvSpPr txBox="1"/>
          <p:nvPr/>
        </p:nvSpPr>
        <p:spPr>
          <a:xfrm>
            <a:off x="249761" y="4266027"/>
            <a:ext cx="170616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5CECC3-90F3-6C4F-A3CD-7F6ED4B2E44E}"/>
              </a:ext>
            </a:extLst>
          </p:cNvPr>
          <p:cNvSpPr txBox="1"/>
          <p:nvPr/>
        </p:nvSpPr>
        <p:spPr>
          <a:xfrm>
            <a:off x="6419859" y="3421843"/>
            <a:ext cx="170616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লিচু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A60074-63BF-7D4F-BF89-5A0EE827EF44}"/>
              </a:ext>
            </a:extLst>
          </p:cNvPr>
          <p:cNvSpPr txBox="1"/>
          <p:nvPr/>
        </p:nvSpPr>
        <p:spPr>
          <a:xfrm>
            <a:off x="6419859" y="4325763"/>
            <a:ext cx="170616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খামার বাড়ি - Home | Facebook">
            <a:extLst>
              <a:ext uri="{FF2B5EF4-FFF2-40B4-BE49-F238E27FC236}">
                <a16:creationId xmlns:a16="http://schemas.microsoft.com/office/drawing/2014/main" id="{189CC9BA-4985-0A45-B7F4-3CBE25F5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" y="234260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6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A5DEC-E516-324E-8A43-322867D93949}"/>
              </a:ext>
            </a:extLst>
          </p:cNvPr>
          <p:cNvSpPr txBox="1"/>
          <p:nvPr/>
        </p:nvSpPr>
        <p:spPr>
          <a:xfrm>
            <a:off x="3639456" y="283324"/>
            <a:ext cx="610089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শিক্ষার্থীদের জোড়ায়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B771E-D4A9-DA46-BBF4-0773241A546F}"/>
              </a:ext>
            </a:extLst>
          </p:cNvPr>
          <p:cNvSpPr txBox="1"/>
          <p:nvPr/>
        </p:nvSpPr>
        <p:spPr>
          <a:xfrm>
            <a:off x="3639456" y="5315680"/>
            <a:ext cx="63246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শিক্ষার্থীরা জোড়ায় জোড়ায় পড়বে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C30FE-9388-4748-A1A1-1EC661AF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84" y="1923033"/>
            <a:ext cx="2933700" cy="2768600"/>
          </a:xfrm>
          <a:prstGeom prst="rect">
            <a:avLst/>
          </a:prstGeom>
        </p:spPr>
      </p:pic>
      <p:pic>
        <p:nvPicPr>
          <p:cNvPr id="11" name="Picture 2" descr="খামার বাড়ি - Home | Facebook">
            <a:extLst>
              <a:ext uri="{FF2B5EF4-FFF2-40B4-BE49-F238E27FC236}">
                <a16:creationId xmlns:a16="http://schemas.microsoft.com/office/drawing/2014/main" id="{3D4F93F8-3105-A546-9A8C-14BB6B95B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3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56F38-3B1E-874B-A25D-B36EDCFC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1" y="1700261"/>
            <a:ext cx="5404061" cy="434354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558AF-66DB-F849-8676-608E5F9CF814}"/>
              </a:ext>
            </a:extLst>
          </p:cNvPr>
          <p:cNvSpPr txBox="1"/>
          <p:nvPr/>
        </p:nvSpPr>
        <p:spPr>
          <a:xfrm>
            <a:off x="3720193" y="365842"/>
            <a:ext cx="6152677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 একক 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9947C-7FB8-EC42-8C2E-5DF3E9CF3BBA}"/>
              </a:ext>
            </a:extLst>
          </p:cNvPr>
          <p:cNvSpPr txBox="1"/>
          <p:nvPr/>
        </p:nvSpPr>
        <p:spPr>
          <a:xfrm>
            <a:off x="6795540" y="2367171"/>
            <a:ext cx="4704521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শিক্ষার্থীরা একে একে পড়বে, অন্যরা মনোযোগ সহকারে শুনবে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খামার বাড়ি - Home | Facebook">
            <a:extLst>
              <a:ext uri="{FF2B5EF4-FFF2-40B4-BE49-F238E27FC236}">
                <a16:creationId xmlns:a16="http://schemas.microsoft.com/office/drawing/2014/main" id="{8BB15DBD-438D-7947-90A2-5FED473F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3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DE7ADD-4D45-1942-8E53-7CC566EF8096}"/>
              </a:ext>
            </a:extLst>
          </p:cNvPr>
          <p:cNvSpPr/>
          <p:nvPr/>
        </p:nvSpPr>
        <p:spPr>
          <a:xfrm>
            <a:off x="3543072" y="736444"/>
            <a:ext cx="510267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50A88-2282-C946-ACEA-4750E1EEA767}"/>
              </a:ext>
            </a:extLst>
          </p:cNvPr>
          <p:cNvSpPr/>
          <p:nvPr/>
        </p:nvSpPr>
        <p:spPr>
          <a:xfrm>
            <a:off x="1177754" y="2606541"/>
            <a:ext cx="9833316" cy="3847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ুল আরেফীন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গুরুদাসপুর মডেল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গুরুদাসপুর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8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2AE92-0272-2847-8734-FED46C2380DB}"/>
              </a:ext>
            </a:extLst>
          </p:cNvPr>
          <p:cNvSpPr txBox="1"/>
          <p:nvPr/>
        </p:nvSpPr>
        <p:spPr>
          <a:xfrm>
            <a:off x="4345208" y="367051"/>
            <a:ext cx="295275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ীয় কাজ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E8D84C-EE39-E54C-A985-70C2EB194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84" y="132040"/>
            <a:ext cx="2130141" cy="1422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F71CC-3810-8D42-9712-A33530A46572}"/>
              </a:ext>
            </a:extLst>
          </p:cNvPr>
          <p:cNvSpPr txBox="1"/>
          <p:nvPr/>
        </p:nvSpPr>
        <p:spPr>
          <a:xfrm>
            <a:off x="1409380" y="1992511"/>
            <a:ext cx="21402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ইলিশ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8574A-511E-2649-8FF8-E3921C4BD61E}"/>
              </a:ext>
            </a:extLst>
          </p:cNvPr>
          <p:cNvSpPr/>
          <p:nvPr/>
        </p:nvSpPr>
        <p:spPr>
          <a:xfrm>
            <a:off x="4467822" y="3121712"/>
            <a:ext cx="527625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কবুতরগুলো কী কী করে?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063A9F-760D-6542-B124-8E51335B6990}"/>
              </a:ext>
            </a:extLst>
          </p:cNvPr>
          <p:cNvSpPr/>
          <p:nvPr/>
        </p:nvSpPr>
        <p:spPr>
          <a:xfrm>
            <a:off x="4467823" y="4277306"/>
            <a:ext cx="527625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কবুতর কী কী খায়?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E445F-4FD6-194D-9C69-C0E17B291571}"/>
              </a:ext>
            </a:extLst>
          </p:cNvPr>
          <p:cNvSpPr txBox="1"/>
          <p:nvPr/>
        </p:nvSpPr>
        <p:spPr>
          <a:xfrm>
            <a:off x="1409380" y="3158410"/>
            <a:ext cx="21402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কাঁঠাল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5B7688-7EF9-B248-B823-770A855A45EB}"/>
              </a:ext>
            </a:extLst>
          </p:cNvPr>
          <p:cNvSpPr txBox="1"/>
          <p:nvPr/>
        </p:nvSpPr>
        <p:spPr>
          <a:xfrm>
            <a:off x="1409380" y="4277306"/>
            <a:ext cx="21402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দোয়েল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76353-4066-DD41-B194-C2A6044A5F49}"/>
              </a:ext>
            </a:extLst>
          </p:cNvPr>
          <p:cNvSpPr txBox="1"/>
          <p:nvPr/>
        </p:nvSpPr>
        <p:spPr>
          <a:xfrm>
            <a:off x="1409380" y="5411266"/>
            <a:ext cx="21402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শাপলা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A2535A-52DD-964E-A5C7-F16AA1380A57}"/>
              </a:ext>
            </a:extLst>
          </p:cNvPr>
          <p:cNvSpPr/>
          <p:nvPr/>
        </p:nvSpPr>
        <p:spPr>
          <a:xfrm>
            <a:off x="4467823" y="2032227"/>
            <a:ext cx="52762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গণি মিয়া কবুতর পোষেন কেন?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41764-5D2A-0949-B8A4-F934EA451BE5}"/>
              </a:ext>
            </a:extLst>
          </p:cNvPr>
          <p:cNvSpPr/>
          <p:nvPr/>
        </p:nvSpPr>
        <p:spPr>
          <a:xfrm>
            <a:off x="4467824" y="5442044"/>
            <a:ext cx="527625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কবুতর কেমন করে ডাকে?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খামার বাড়ি - Home | Facebook">
            <a:extLst>
              <a:ext uri="{FF2B5EF4-FFF2-40B4-BE49-F238E27FC236}">
                <a16:creationId xmlns:a16="http://schemas.microsoft.com/office/drawing/2014/main" id="{DA997181-3A65-0048-8A0E-DD659D2F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7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DADBF-0922-3F44-A874-7C8714777C6F}"/>
              </a:ext>
            </a:extLst>
          </p:cNvPr>
          <p:cNvSpPr txBox="1"/>
          <p:nvPr/>
        </p:nvSpPr>
        <p:spPr>
          <a:xfrm>
            <a:off x="4619625" y="911083"/>
            <a:ext cx="29527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463276-D187-D240-BB15-6B593E98D7CE}"/>
              </a:ext>
            </a:extLst>
          </p:cNvPr>
          <p:cNvSpPr txBox="1"/>
          <p:nvPr/>
        </p:nvSpPr>
        <p:spPr>
          <a:xfrm>
            <a:off x="1718752" y="3945676"/>
            <a:ext cx="8303071" cy="83099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শিক্ষার্থী পাঠটি পড়ে শোনাবে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খামার বাড়ি - Home | Facebook">
            <a:extLst>
              <a:ext uri="{FF2B5EF4-FFF2-40B4-BE49-F238E27FC236}">
                <a16:creationId xmlns:a16="http://schemas.microsoft.com/office/drawing/2014/main" id="{F4678A56-6743-354E-AAC8-24A625DE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6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4932B-06E8-9241-A040-A305BBACC2B6}"/>
              </a:ext>
            </a:extLst>
          </p:cNvPr>
          <p:cNvSpPr/>
          <p:nvPr/>
        </p:nvSpPr>
        <p:spPr>
          <a:xfrm>
            <a:off x="4717257" y="304800"/>
            <a:ext cx="27574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CBAA1-23D1-194F-BF0D-C32B3AD0BD95}"/>
              </a:ext>
            </a:extLst>
          </p:cNvPr>
          <p:cNvSpPr txBox="1"/>
          <p:nvPr/>
        </p:nvSpPr>
        <p:spPr>
          <a:xfrm>
            <a:off x="2773047" y="2111854"/>
            <a:ext cx="43684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লিখ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8E62F-BAC1-BD46-86B1-DF2205E8058D}"/>
              </a:ext>
            </a:extLst>
          </p:cNvPr>
          <p:cNvSpPr/>
          <p:nvPr/>
        </p:nvSpPr>
        <p:spPr>
          <a:xfrm>
            <a:off x="3599710" y="3566587"/>
            <a:ext cx="543041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রিতা কবুতরগুলোকে কী খেতে দেয়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EC3C2-E8B2-8F45-88FA-638F29F1ECF5}"/>
              </a:ext>
            </a:extLst>
          </p:cNvPr>
          <p:cNvSpPr/>
          <p:nvPr/>
        </p:nvSpPr>
        <p:spPr>
          <a:xfrm>
            <a:off x="3599710" y="4361425"/>
            <a:ext cx="54304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কবুতর কেমন করে ডাকে?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110E27-5E80-7D46-971E-9E5127C3BD0B}"/>
              </a:ext>
            </a:extLst>
          </p:cNvPr>
          <p:cNvSpPr/>
          <p:nvPr/>
        </p:nvSpPr>
        <p:spPr>
          <a:xfrm>
            <a:off x="3599710" y="5147237"/>
            <a:ext cx="54304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রিতা কোন শ্রেণিতে পড়ে?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541B7C-6C5D-0F47-92DF-C547B79F59B4}"/>
              </a:ext>
            </a:extLst>
          </p:cNvPr>
          <p:cNvSpPr/>
          <p:nvPr/>
        </p:nvSpPr>
        <p:spPr>
          <a:xfrm>
            <a:off x="2773049" y="4381780"/>
            <a:ext cx="6286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২.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341800-BB54-6647-B63B-BF3D499094D0}"/>
              </a:ext>
            </a:extLst>
          </p:cNvPr>
          <p:cNvSpPr/>
          <p:nvPr/>
        </p:nvSpPr>
        <p:spPr>
          <a:xfrm>
            <a:off x="2773049" y="5176618"/>
            <a:ext cx="6286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7E47E-7229-BF4E-AB8C-62372A225FA6}"/>
              </a:ext>
            </a:extLst>
          </p:cNvPr>
          <p:cNvSpPr/>
          <p:nvPr/>
        </p:nvSpPr>
        <p:spPr>
          <a:xfrm>
            <a:off x="2773047" y="3586942"/>
            <a:ext cx="6286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১.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খামার বাড়ি - Home | Facebook">
            <a:extLst>
              <a:ext uri="{FF2B5EF4-FFF2-40B4-BE49-F238E27FC236}">
                <a16:creationId xmlns:a16="http://schemas.microsoft.com/office/drawing/2014/main" id="{D0AB457A-00CE-8E45-840B-60C9DAA6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" y="451497"/>
            <a:ext cx="1349630" cy="9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79CAD-9EB4-EC46-B8AC-B446CCE87A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0A09A-3646-8344-8ED3-107AE51F40CA}"/>
              </a:ext>
            </a:extLst>
          </p:cNvPr>
          <p:cNvSpPr txBox="1"/>
          <p:nvPr/>
        </p:nvSpPr>
        <p:spPr>
          <a:xfrm>
            <a:off x="4267200" y="952542"/>
            <a:ext cx="399411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73363-ECEB-C649-9C19-B4D7D8F59845}"/>
              </a:ext>
            </a:extLst>
          </p:cNvPr>
          <p:cNvSpPr/>
          <p:nvPr/>
        </p:nvSpPr>
        <p:spPr>
          <a:xfrm>
            <a:off x="86498" y="86497"/>
            <a:ext cx="12023123" cy="6685006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006AF-CF0C-9B4F-B53E-92C90933978A}"/>
              </a:ext>
            </a:extLst>
          </p:cNvPr>
          <p:cNvSpPr txBox="1"/>
          <p:nvPr/>
        </p:nvSpPr>
        <p:spPr>
          <a:xfrm>
            <a:off x="957168" y="3446524"/>
            <a:ext cx="1064029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পাখির সম্পর্কে ২টি বাক্য বাড়ি থেকে লিখে আনবে ।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5E4B23-DE4D-5B4C-8B50-98CC7315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5" y="447884"/>
            <a:ext cx="3224708" cy="24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67D4DD-EC18-1F46-AD17-976F3E832EE4}"/>
              </a:ext>
            </a:extLst>
          </p:cNvPr>
          <p:cNvSpPr/>
          <p:nvPr/>
        </p:nvSpPr>
        <p:spPr>
          <a:xfrm>
            <a:off x="86498" y="86497"/>
            <a:ext cx="12023123" cy="6685006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5E40D8-7392-3341-9E0D-1C582ED94F2F}"/>
              </a:ext>
            </a:extLst>
          </p:cNvPr>
          <p:cNvSpPr txBox="1">
            <a:spLocks/>
          </p:cNvSpPr>
          <p:nvPr/>
        </p:nvSpPr>
        <p:spPr>
          <a:xfrm>
            <a:off x="5349961" y="428624"/>
            <a:ext cx="6472238" cy="1447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22E1E-BD1D-1D47-A7F6-E2271E4E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0" y="428624"/>
            <a:ext cx="2022875" cy="1689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ACF63-8E44-1E4D-87D5-95E77E06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58" y="1595119"/>
            <a:ext cx="2540000" cy="1689100"/>
          </a:xfrm>
          <a:prstGeom prst="rect">
            <a:avLst/>
          </a:prstGeom>
        </p:spPr>
      </p:pic>
      <p:pic>
        <p:nvPicPr>
          <p:cNvPr id="1026" name="Picture 2" descr="Tree PNG Images Quality Transparent Pictures |">
            <a:extLst>
              <a:ext uri="{FF2B5EF4-FFF2-40B4-BE49-F238E27FC236}">
                <a16:creationId xmlns:a16="http://schemas.microsoft.com/office/drawing/2014/main" id="{CA01E112-D906-D244-83C5-8A987FFE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27" y="2162675"/>
            <a:ext cx="7039708" cy="43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EC9CD5-492F-754F-8C0F-5C5DE26359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6"/>
          <a:stretch/>
        </p:blipFill>
        <p:spPr>
          <a:xfrm>
            <a:off x="739253" y="4301725"/>
            <a:ext cx="2278119" cy="23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D3FB6-7EDF-7C47-85DD-699696044133}"/>
              </a:ext>
            </a:extLst>
          </p:cNvPr>
          <p:cNvSpPr txBox="1"/>
          <p:nvPr/>
        </p:nvSpPr>
        <p:spPr>
          <a:xfrm>
            <a:off x="1161739" y="2326196"/>
            <a:ext cx="9865342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খামার বাড়ির পশু পাখি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নাম......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ভুসি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খায়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৫২ নং পৃষ্ঠা)।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CF800-916F-EB49-B453-4065BF033C1F}"/>
              </a:ext>
            </a:extLst>
          </p:cNvPr>
          <p:cNvSpPr/>
          <p:nvPr/>
        </p:nvSpPr>
        <p:spPr>
          <a:xfrm>
            <a:off x="3951836" y="611302"/>
            <a:ext cx="428514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127935" y="558389"/>
            <a:ext cx="657327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spc="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72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</a:t>
            </a:r>
            <a:endParaRPr lang="en-US" sz="7200" b="1" spc="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7AB51-0E55-9B4C-9506-483F62DEA634}"/>
              </a:ext>
            </a:extLst>
          </p:cNvPr>
          <p:cNvSpPr txBox="1"/>
          <p:nvPr/>
        </p:nvSpPr>
        <p:spPr>
          <a:xfrm>
            <a:off x="2456201" y="3241312"/>
            <a:ext cx="7772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3F8E-DC31-B14A-A38E-319633970D59}"/>
              </a:ext>
            </a:extLst>
          </p:cNvPr>
          <p:cNvSpPr txBox="1"/>
          <p:nvPr/>
        </p:nvSpPr>
        <p:spPr>
          <a:xfrm>
            <a:off x="2734238" y="2004470"/>
            <a:ext cx="736067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উপভোগ করি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1739E86-7009-A145-9339-07B984990869}"/>
              </a:ext>
            </a:extLst>
          </p:cNvPr>
          <p:cNvSpPr/>
          <p:nvPr/>
        </p:nvSpPr>
        <p:spPr>
          <a:xfrm>
            <a:off x="5404757" y="4261757"/>
            <a:ext cx="1877786" cy="83275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F5971-EE16-6D43-B43A-BA963A8E8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1" y="5161189"/>
            <a:ext cx="1358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4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1139139" y="2171808"/>
            <a:ext cx="9910545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চলো, আমরা কিছু ছবি দেখি এবং ছবিগুলো নিয়ে চিন্তা করি     </a:t>
            </a:r>
            <a:endParaRPr lang="en-US" sz="7200" b="1" spc="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8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9F947-3D25-1740-A5D3-7D3BDF5F8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8" y="191747"/>
            <a:ext cx="11747179" cy="64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97D0F-6C43-AF40-85FA-F3D4372E8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4461" b="32308"/>
          <a:stretch/>
        </p:blipFill>
        <p:spPr>
          <a:xfrm>
            <a:off x="185531" y="198783"/>
            <a:ext cx="11794434" cy="6467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03138F-E48A-084B-A03D-54D171F1AD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CFEF3-629E-CB48-951C-FD0BECF23DB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নিজেকে স্বাবলম্বী করে তুলুন কবুতর পালন করে | 20Fours">
            <a:extLst>
              <a:ext uri="{FF2B5EF4-FFF2-40B4-BE49-F238E27FC236}">
                <a16:creationId xmlns:a16="http://schemas.microsoft.com/office/drawing/2014/main" id="{3A1C4BA3-7505-E44D-BE12-DD3E24F9A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 b="6862"/>
          <a:stretch/>
        </p:blipFill>
        <p:spPr bwMode="auto">
          <a:xfrm>
            <a:off x="217715" y="185531"/>
            <a:ext cx="11756572" cy="6440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6F4CB-4156-A34B-861A-16C3450CBE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DF1D8-5DA3-9148-BD2F-1A377B6544A8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শখের কবুতর থেকে আয় | farmsandfarmer24.com">
            <a:extLst>
              <a:ext uri="{FF2B5EF4-FFF2-40B4-BE49-F238E27FC236}">
                <a16:creationId xmlns:a16="http://schemas.microsoft.com/office/drawing/2014/main" id="{0F720CB7-C81B-784C-961C-F4EF5C80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" y="189283"/>
            <a:ext cx="11791049" cy="6489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DB4B27-A13B-8642-A543-61DE1C44E6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C328B-1819-8143-BA9D-A0E1992CBB98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409</Words>
  <Application>Microsoft Macintosh PowerPoint</Application>
  <PresentationFormat>Widescreen</PresentationFormat>
  <Paragraphs>90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210</cp:revision>
  <dcterms:created xsi:type="dcterms:W3CDTF">2020-02-28T13:29:26Z</dcterms:created>
  <dcterms:modified xsi:type="dcterms:W3CDTF">2020-11-04T01:05:43Z</dcterms:modified>
</cp:coreProperties>
</file>