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9" r:id="rId20"/>
    <p:sldId id="271" r:id="rId21"/>
    <p:sldId id="272" r:id="rId22"/>
    <p:sldId id="274" r:id="rId23"/>
    <p:sldId id="276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6EF8D-2036-43F2-816E-3ACDC512072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5B65-F67F-4565-8F92-0ED62AD2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5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উপাত্তগুলোকে</a:t>
            </a:r>
            <a:r>
              <a:rPr lang="bn-IN" baseline="0" dirty="0" smtClean="0"/>
              <a:t> কীভাবে সাজানো হয়েছে? মধ্যক কোনটি? </a:t>
            </a:r>
            <a:r>
              <a:rPr lang="bn-IN" dirty="0" smtClean="0"/>
              <a:t> মধক</a:t>
            </a:r>
            <a:r>
              <a:rPr lang="bn-IN" baseline="0" dirty="0" smtClean="0"/>
              <a:t> কাকে বলে? শিক্ষার্থীদের নিকট থেকে উত্তর জানার চেষ্টা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0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2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5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প্রচুরক 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1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3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6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8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5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77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7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09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6956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6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83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2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7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1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48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91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9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10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30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3330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23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47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5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48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225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81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77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8486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1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53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93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0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78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2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43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69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1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95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7273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60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9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4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49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4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3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91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88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28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2441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5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67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41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5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82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3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8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8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70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75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24871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1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96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5C31B51-333A-4CE2-BE58-947933B8CAFD}" type="datetimeFigureOut">
              <a:rPr lang="en-US" smtClean="0">
                <a:solidFill>
                  <a:prstClr val="white"/>
                </a:solidFill>
              </a:rPr>
              <a:pPr/>
              <a:t>11/4/2020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85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0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498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7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473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27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03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86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90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647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2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60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4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04541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0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65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17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070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5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7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9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0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11/4/2020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D5C31B51-333A-4CE2-BE58-947933B8CAFD}" type="datetimeFigureOut">
              <a:rPr lang="en-US" smtClean="0">
                <a:solidFill>
                  <a:srgbClr val="ACD433"/>
                </a:solidFill>
              </a:rPr>
              <a:pPr defTabSz="457200"/>
              <a:t>11/4/2020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endParaRPr lang="en-US">
              <a:solidFill>
                <a:srgbClr val="ACD4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58D439E3-EDC2-4DFA-8A9B-142A1A41D7F8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653" y="2038364"/>
            <a:ext cx="2085473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2" y="1612328"/>
            <a:ext cx="2895600" cy="16830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175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1642381" y="1016248"/>
            <a:ext cx="3176337" cy="168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33684" r="-734" b="34737"/>
          <a:stretch/>
        </p:blipFill>
        <p:spPr>
          <a:xfrm>
            <a:off x="7009229" y="1015267"/>
            <a:ext cx="3033127" cy="1685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867906"/>
            <a:ext cx="408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052" y="2867906"/>
            <a:ext cx="389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081" y="3506318"/>
            <a:ext cx="4086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২০,১৬,২৪,১৬,১৬,২০,১৫,১২,  ১৬,১৫,২২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4556" y="3506318"/>
            <a:ext cx="389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২৫,২৪,২১,১৭,১৮,২০,১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643" y="4866045"/>
            <a:ext cx="3845883" cy="463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467" y="4763501"/>
            <a:ext cx="3926164" cy="463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97028" y="4205024"/>
                <a:ext cx="5353288" cy="1167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sz="2400" dirty="0" smtClean="0"/>
                  <a:t>প্রাপ্ত গড়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২১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১৭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২০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bn-IN" dirty="0" smtClean="0"/>
              </a:p>
              <a:p>
                <a:r>
                  <a:rPr lang="bn-IN" dirty="0"/>
                  <a:t> </a:t>
                </a:r>
                <a:endParaRPr lang="bn-IN" dirty="0" smtClean="0"/>
              </a:p>
              <a:p>
                <a:r>
                  <a:rPr lang="bn-IN" dirty="0"/>
                  <a:t> </a:t>
                </a:r>
                <a:r>
                  <a:rPr lang="bn-IN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28" y="4205024"/>
                <a:ext cx="5353288" cy="1167051"/>
              </a:xfrm>
              <a:prstGeom prst="rect">
                <a:avLst/>
              </a:prstGeom>
              <a:blipFill rotWithShape="0">
                <a:blip r:embed="rId5"/>
                <a:stretch>
                  <a:fillRect l="-3531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62157" y="4873081"/>
                <a:ext cx="4059822" cy="612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dirty="0" smtClean="0"/>
                  <a:t> </a:t>
                </a:r>
                <a:r>
                  <a:rPr lang="bn-IN" sz="2400" dirty="0" smtClean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১৪৪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২০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৫৭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…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157" y="4873081"/>
                <a:ext cx="4059822" cy="612925"/>
              </a:xfrm>
              <a:prstGeom prst="rect">
                <a:avLst/>
              </a:prstGeom>
              <a:blipFill rotWithShape="0">
                <a:blip r:embed="rId6"/>
                <a:stretch>
                  <a:fillRect l="-3604" b="-1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47800" y="4901231"/>
            <a:ext cx="408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 নিজে চেষ্টা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5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199" y="2458464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895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2982333" y="3588081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4165849" y="3291885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5164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6554794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7911154" y="1981200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9048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2055867" y="3835581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52895" y="515363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641" y="455122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3571" y="4551219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3303" y="456316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5085" y="455122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7190" y="4529363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7169" y="4551220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2741" y="4495801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4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133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32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62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14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05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29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20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534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10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17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69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3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84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59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74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45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88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02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79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33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123555" y="42291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2083" y="1676402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9365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5146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133601" y="4964702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মধ্যক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0"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77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905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3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19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6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57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72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10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72046" y="57912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2083" y="1371602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9365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133601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410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43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1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19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57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34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95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1943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972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810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648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448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6972300" y="3225166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133600" y="3729098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282" y="5105401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02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58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59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78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39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59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69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16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29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70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56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65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1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26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26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0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45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30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30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0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96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7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30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5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84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68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65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65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33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32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62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14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5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29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20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534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410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05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58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81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372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48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962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33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76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91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3600" y="2768026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74985" y="5511226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58815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056948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857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8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ক.    ৮     খ.     ৭     গ.     ৬      ঘ.       ৫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209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324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239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153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094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1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1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71" y="1066801"/>
            <a:ext cx="79248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829" y="2286000"/>
            <a:ext cx="7890510" cy="30469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8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F73C8E-7E84-4A1A-B3F6-1D1637A45BD8}"/>
              </a:ext>
            </a:extLst>
          </p:cNvPr>
          <p:cNvSpPr txBox="1"/>
          <p:nvPr/>
        </p:nvSpPr>
        <p:spPr>
          <a:xfrm>
            <a:off x="1858780" y="641683"/>
            <a:ext cx="70745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 defTabSz="457200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defTabSz="457200"/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20" y="3882190"/>
            <a:ext cx="2784826" cy="171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9084" r="831" b="9512"/>
          <a:stretch/>
        </p:blipFill>
        <p:spPr>
          <a:xfrm>
            <a:off x="1491917" y="3882190"/>
            <a:ext cx="2727158" cy="17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8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30442"/>
            <a:ext cx="3914273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89" y="2197769"/>
            <a:ext cx="5213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(সিনিয়র শিক্ষক)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 উচ্চ বিদ্যালয় 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 (বায়েজিদ), চট্টগ্রাম 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mdshihab@gmail.com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3200" dirty="0" smtClean="0">
                <a:cs typeface="NikoshBAN" panose="02000000000000000000" pitchFamily="2" charset="0"/>
              </a:rPr>
              <a:t>01817718144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07" y="2197769"/>
            <a:ext cx="1338072" cy="1722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914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432" y="1491916"/>
            <a:ext cx="4283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9" y="1491916"/>
            <a:ext cx="1556084" cy="19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2" r="-319" b="34504"/>
          <a:stretch/>
        </p:blipFill>
        <p:spPr>
          <a:xfrm>
            <a:off x="2097755" y="2193005"/>
            <a:ext cx="3030766" cy="1683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193005"/>
            <a:ext cx="3015916" cy="1683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850232"/>
            <a:ext cx="575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317" y="4511409"/>
            <a:ext cx="214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5284" y="4511410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726" y="1251284"/>
            <a:ext cx="41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726" y="2245895"/>
            <a:ext cx="4186990" cy="198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উপাত্ত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অধ্যায়ঃ অষ্টম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পৃষ্ঠাঃ ১৩৭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2245895"/>
            <a:ext cx="3291292" cy="19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431" y="1219200"/>
            <a:ext cx="65612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*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672" y="2250470"/>
            <a:ext cx="737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673" y="5344582"/>
            <a:ext cx="7379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2" y="599234"/>
            <a:ext cx="2586601" cy="152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2" y="3604422"/>
            <a:ext cx="3041405" cy="147927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37179"/>
              </p:ext>
            </p:extLst>
          </p:nvPr>
        </p:nvGraphicFramePr>
        <p:xfrm>
          <a:off x="5919541" y="599234"/>
          <a:ext cx="2807372" cy="15207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3686"/>
                <a:gridCol w="1403686"/>
              </a:tblGrid>
              <a:tr h="323561">
                <a:tc>
                  <a:txBody>
                    <a:bodyPr/>
                    <a:lstStyle/>
                    <a:p>
                      <a:r>
                        <a:rPr lang="bn-IN" dirty="0" smtClean="0"/>
                        <a:t>জেলা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মৃ,</a:t>
                      </a:r>
                      <a:r>
                        <a:rPr lang="bn-IN" baseline="0" dirty="0" smtClean="0"/>
                        <a:t> </a:t>
                      </a:r>
                      <a:r>
                        <a:rPr lang="bn-IN" dirty="0" smtClean="0"/>
                        <a:t>সংখ্যা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3561">
                <a:tc>
                  <a:txBody>
                    <a:bodyPr/>
                    <a:lstStyle/>
                    <a:p>
                      <a:r>
                        <a:rPr lang="bn-IN" dirty="0" smtClean="0"/>
                        <a:t>চট্টগ্রাম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   ৪২ </a:t>
                      </a:r>
                      <a:endParaRPr lang="en-US" dirty="0"/>
                    </a:p>
                  </a:txBody>
                  <a:tcPr/>
                </a:tc>
              </a:tr>
              <a:tr h="423513">
                <a:tc>
                  <a:txBody>
                    <a:bodyPr/>
                    <a:lstStyle/>
                    <a:p>
                      <a:r>
                        <a:rPr lang="bn-IN" dirty="0" smtClean="0"/>
                        <a:t> ঢাকা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৪৭</a:t>
                      </a:r>
                      <a:endParaRPr lang="en-US" dirty="0"/>
                    </a:p>
                  </a:txBody>
                  <a:tcPr/>
                </a:tc>
              </a:tr>
              <a:tr h="323561">
                <a:tc>
                  <a:txBody>
                    <a:bodyPr/>
                    <a:lstStyle/>
                    <a:p>
                      <a:r>
                        <a:rPr lang="bn-IN" dirty="0" smtClean="0"/>
                        <a:t> সিলেট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২৫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37116"/>
              </p:ext>
            </p:extLst>
          </p:nvPr>
        </p:nvGraphicFramePr>
        <p:xfrm>
          <a:off x="5919535" y="3588573"/>
          <a:ext cx="2807374" cy="14951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3687"/>
                <a:gridCol w="1403687"/>
              </a:tblGrid>
              <a:tr h="373781">
                <a:tc>
                  <a:txBody>
                    <a:bodyPr/>
                    <a:lstStyle/>
                    <a:p>
                      <a:r>
                        <a:rPr lang="bn-IN" dirty="0" smtClean="0"/>
                        <a:t> শ্রেণি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সংখ্যা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3781">
                <a:tc>
                  <a:txBody>
                    <a:bodyPr/>
                    <a:lstStyle/>
                    <a:p>
                      <a:r>
                        <a:rPr lang="bn-IN" dirty="0" smtClean="0"/>
                        <a:t> ৮ম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৪৮ </a:t>
                      </a:r>
                      <a:endParaRPr lang="en-US" dirty="0"/>
                    </a:p>
                  </a:txBody>
                  <a:tcPr/>
                </a:tc>
              </a:tr>
              <a:tr h="373781">
                <a:tc>
                  <a:txBody>
                    <a:bodyPr/>
                    <a:lstStyle/>
                    <a:p>
                      <a:r>
                        <a:rPr lang="bn-IN" dirty="0" smtClean="0"/>
                        <a:t> ৭ম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৫৭</a:t>
                      </a:r>
                      <a:endParaRPr lang="en-US" dirty="0"/>
                    </a:p>
                  </a:txBody>
                  <a:tcPr/>
                </a:tc>
              </a:tr>
              <a:tr h="373781">
                <a:tc>
                  <a:txBody>
                    <a:bodyPr/>
                    <a:lstStyle/>
                    <a:p>
                      <a:r>
                        <a:rPr lang="bn-IN" dirty="0" smtClean="0"/>
                        <a:t> ৬ষ্ঠ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৬২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91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47" y="770021"/>
            <a:ext cx="383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4631" y="1572126"/>
            <a:ext cx="6785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বিন্যস্ত উপাত্তের সারণী ভুক্ত কর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631" y="3297560"/>
            <a:ext cx="6785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১ম দলের শিক্ষার্থীদের প্রাপ্ত নম্বরঃ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৬০, ৫০, ৮০, ৭২, ৩৫, ৫৫, ৭৫, ৯০, ৪৫, ৪০ 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 গুলো বিন্যস্ত করে পাই,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৩৫, ৪০, ৪৫, ৫০, ৫৫, ৬০, ৭২, ৭৫, ৮০, ৯০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1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926" y="818148"/>
            <a:ext cx="6112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দলের শিক্ষার্থীদের প্রাপ্ত নম্বরঃ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৮৫, ৪০, ৩৫, ৪৫, ৮০, ৬২, ৭৫, ৯০, ৫০, ৬০।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উপাত্ত বিন্যস্ত করে পাইঃ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৩৫, ৪০, ৪৫, ৫০, ৬০, ৬২, ৭৫, ৮০, ৮৫, ৯০।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81523"/>
              </p:ext>
            </p:extLst>
          </p:nvPr>
        </p:nvGraphicFramePr>
        <p:xfrm>
          <a:off x="1876924" y="3962398"/>
          <a:ext cx="6112044" cy="236503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8011"/>
                <a:gridCol w="1528011"/>
                <a:gridCol w="1528011"/>
                <a:gridCol w="1528011"/>
              </a:tblGrid>
              <a:tr h="383837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ক্রমিক নং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  নম্বর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ক্রমিক নং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 নম্বর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3837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  ১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৩৫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৬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৬২ </a:t>
                      </a:r>
                      <a:endParaRPr lang="en-US" sz="2000" b="1" dirty="0"/>
                    </a:p>
                  </a:txBody>
                  <a:tcPr/>
                </a:tc>
              </a:tr>
              <a:tr h="383837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  ২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৪০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৭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৭৫</a:t>
                      </a:r>
                      <a:endParaRPr lang="en-US" sz="2000" b="1" dirty="0"/>
                    </a:p>
                  </a:txBody>
                  <a:tcPr/>
                </a:tc>
              </a:tr>
              <a:tr h="383837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 ৩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৪৫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৮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৮০ </a:t>
                      </a:r>
                      <a:endParaRPr lang="en-US" sz="2000" b="1" dirty="0"/>
                    </a:p>
                  </a:txBody>
                  <a:tcPr/>
                </a:tc>
              </a:tr>
              <a:tr h="383837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 ৪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৫০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৯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৮৫ </a:t>
                      </a:r>
                      <a:endParaRPr lang="en-US" sz="2000" b="1" dirty="0"/>
                    </a:p>
                  </a:txBody>
                  <a:tcPr/>
                </a:tc>
              </a:tr>
              <a:tr h="383837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  ৫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৬০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 ১০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  ৯০ 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6924" y="3236658"/>
            <a:ext cx="611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বিন্যস্ত উপাত্তগুলো নিচে সারণিভুক্ত করা হলোঃ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976</Words>
  <Application>Microsoft Office PowerPoint</Application>
  <PresentationFormat>Widescreen</PresentationFormat>
  <Paragraphs>244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NikoshBAN</vt:lpstr>
      <vt:lpstr>Symbol</vt:lpstr>
      <vt:lpstr>Verdana</vt:lpstr>
      <vt:lpstr>Vrinda</vt:lpstr>
      <vt:lpstr>Wingdings 2</vt:lpstr>
      <vt:lpstr>Wingdings 3</vt:lpstr>
      <vt:lpstr>Aspect</vt:lpstr>
      <vt:lpstr>1_Aspect</vt:lpstr>
      <vt:lpstr>2_Aspect</vt:lpstr>
      <vt:lpstr>3_Aspect</vt:lpstr>
      <vt:lpstr>4_Aspect</vt:lpstr>
      <vt:lpstr>5_Aspect</vt:lpstr>
      <vt:lpstr>6_Aspect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60</cp:revision>
  <dcterms:created xsi:type="dcterms:W3CDTF">2020-09-15T23:42:37Z</dcterms:created>
  <dcterms:modified xsi:type="dcterms:W3CDTF">2020-11-04T06:43:04Z</dcterms:modified>
</cp:coreProperties>
</file>