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55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1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0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10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2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2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4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1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8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76D0FE-D277-4A7B-BF4A-11C0886BBA3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1914D9-9B09-47FA-8903-D14200A2381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8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ance.com/" TargetMode="External"/><Relationship Id="rId2" Type="http://schemas.openxmlformats.org/officeDocument/2006/relationships/hyperlink" Target="http://www.upwork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ikroy.com/" TargetMode="External"/><Relationship Id="rId4" Type="http://schemas.openxmlformats.org/officeDocument/2006/relationships/hyperlink" Target="http://www.guru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litonhazralbt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2257" y="354842"/>
            <a:ext cx="6018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 কে ফুলেল শুভেচ্ছা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আশা করি সবাই ভালো ও সুস্থ আছো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257" y="1986246"/>
            <a:ext cx="6093798" cy="42882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708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2692" y="0"/>
            <a:ext cx="5895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88" y="1383114"/>
            <a:ext cx="4625241" cy="3174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96287" y="4735773"/>
            <a:ext cx="10140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প্রেক্ষিতে তথ্য ওযোগাযোগ প্রযুক্তির গুরুত্ব উল্লেখ করে আকর্ষনীয়ভাবে একটি পোস্টার তৈরী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করো?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62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349" y="532263"/>
            <a:ext cx="4790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কাজের উত্তর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919" y="2224585"/>
            <a:ext cx="2449773" cy="24497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531" y="2347415"/>
            <a:ext cx="3366167" cy="187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3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2191" y="300251"/>
            <a:ext cx="488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নীরব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381" y="2019869"/>
            <a:ext cx="4473398" cy="33550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852836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4830" y="109182"/>
            <a:ext cx="1869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337481"/>
            <a:ext cx="8925636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কোনটি আবিস্কারের ফলে ঘরে বসেই অফিসের কাজ করার সম্ভাবনা সৃষ্টি হয়েছে?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কম্পিউটার  (খ) ইন্টারনেট  (গ) মোবাইল ফোন (ঘ) অপটিক্যাল ফাইবার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কোনটি আউটসোর্সিং- এর কাজের জন্য ব্যবহিত হয়?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www.upwork.com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www.elance.com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www.guru.com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5"/>
              </a:rPr>
              <a:t>www.bikroy.com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কোনটির মাধ্যমে ১৯৭১ সালের মুক্তিযুদ্ধে বেশিরভাগ সময় যোগাযোগ করা হয়েছিল?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রেডিও  (খ) টেলিভিশন  (গ) কম্পিঊটার  (ঘ) ল্যান্ডফোন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         ১। খ  ২।  ঘ   ৩। ক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86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86603"/>
            <a:ext cx="4981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419367" y="1310185"/>
            <a:ext cx="7219666" cy="13374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2947916" y="2661313"/>
            <a:ext cx="409433" cy="169232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6673755" y="2661312"/>
            <a:ext cx="245659" cy="169232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2947915" y="4039737"/>
            <a:ext cx="3971499" cy="32754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10185" y="4640239"/>
            <a:ext cx="8584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গুরুত্বের উপর  কি কি নির্ভর করে তা উল্লেখ করো?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59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304" y="122830"/>
            <a:ext cx="5554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  কে ধন্যবাদ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777746"/>
            <a:ext cx="5429250" cy="34861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05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4710" y="300251"/>
            <a:ext cx="3398293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33266"/>
            <a:ext cx="7451678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লিটন কুমার হাজরা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বি,এ (অনার্স) এম,এ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শালবাড়ী উচ্চ বিদ্যালয়,মহাদেবপুর,নওগাঁ।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০১৭১৪৮৩৮১৩৮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litonhazralbt@gmail.com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১২/১০/২০২০ইং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426" y="1780776"/>
            <a:ext cx="1529974" cy="19838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72776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3451" y="382137"/>
            <a:ext cx="277049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161" y="1637731"/>
            <a:ext cx="7110484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 অষ্টম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 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24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6406" y="491319"/>
            <a:ext cx="6687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চিত্র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 লক্ষ্য করো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6663" y="2210937"/>
            <a:ext cx="7219665" cy="1241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09" y="2561657"/>
            <a:ext cx="3381375" cy="1352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669" y="2366394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089" y="2128268"/>
            <a:ext cx="2057400" cy="2219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12" y="2561657"/>
            <a:ext cx="2324100" cy="1971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92322" y="3914207"/>
            <a:ext cx="1501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6495" y="4283539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1552" y="4844955"/>
            <a:ext cx="1774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64050" y="4691880"/>
            <a:ext cx="1551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স্পিকার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953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304" y="259307"/>
            <a:ext cx="5841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7982" y="2019869"/>
            <a:ext cx="83524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গুরুত্ব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25" y="3564988"/>
            <a:ext cx="2407755" cy="3130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387" y="3300573"/>
            <a:ext cx="3428783" cy="33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78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5278" y="1774209"/>
            <a:ext cx="69603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অধ্যায় শেষে শিক্ষার্থীরা, , ,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তথ্য ও যোগাযোগ প্রযুক্তিতে কর্মসংস্থানের সুযোগ ব্যাখ্যা করতে পারবে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যোগাযোগের ক্ষেত্রে তথ্য ও যোগাযোগ প্রযুক্তির ভূমিকা ব্যাখ্যা করতে পারবে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কার্যক্রমে তথ্য ও যোগাযোগ প্রযুক্তি ব্যবহারের গুরুত্ব বর্ণনা করতে পারবে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 ,গবেষণার ক্ষেত্রে তথ্য প্রযুক্তির অবদান ,ভূমিকা ব্যাখ্যা পারবে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2884" y="464024"/>
            <a:ext cx="3985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0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4519" y="204716"/>
            <a:ext cx="483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নিম্নের চিত্র গুলো লক্ষ্য করো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869" y="2943083"/>
            <a:ext cx="2576868" cy="26045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357437"/>
            <a:ext cx="3006133" cy="3006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980" y="2828783"/>
            <a:ext cx="2718876" cy="27188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10687" y="5547659"/>
            <a:ext cx="1624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ট্রাক্টর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8788" y="5547659"/>
            <a:ext cx="1665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স্প্রে মেশিন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30352" y="5759355"/>
            <a:ext cx="1593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ফ্রিজ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2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4579" y="232012"/>
            <a:ext cx="3534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4" r="32285"/>
          <a:stretch/>
        </p:blipFill>
        <p:spPr>
          <a:xfrm>
            <a:off x="4614293" y="1573450"/>
            <a:ext cx="2810089" cy="297622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511188" y="4967785"/>
            <a:ext cx="6414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ব্যাংকিং কী ?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9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8167" y="122830"/>
            <a:ext cx="4708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কাজের উত্তর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7414" y="1937982"/>
            <a:ext cx="8871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ব্যাংক এজেন্টের কাছ থেকে মোবাইলের ম্যাধ্যমের যে লেনদেন করা হয় তাই মোবাইল ব্যাংককিং।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634" y="3354324"/>
            <a:ext cx="2468825" cy="19923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7" y="3354324"/>
            <a:ext cx="2511188" cy="21583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5686" y="2960156"/>
            <a:ext cx="2809812" cy="319286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17115" y="4147393"/>
            <a:ext cx="1924334" cy="601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1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</TotalTime>
  <Words>283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NCC</dc:creator>
  <cp:lastModifiedBy>NCC</cp:lastModifiedBy>
  <cp:revision>49</cp:revision>
  <dcterms:created xsi:type="dcterms:W3CDTF">2020-10-11T23:12:30Z</dcterms:created>
  <dcterms:modified xsi:type="dcterms:W3CDTF">2020-11-03T09:11:01Z</dcterms:modified>
</cp:coreProperties>
</file>