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nazrulcjm66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i.pinimg.com/originals/a0/e1/c7/a0e1c748fc70070dd27f1d3cc7ec74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3" y="304800"/>
            <a:ext cx="7696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1219200"/>
            <a:ext cx="7536873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1" y="1600201"/>
            <a:ext cx="7536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আস্‌সা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 আলাইকুম ...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bn-IN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Image may contain: flower, plant, outdoor and na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4" y="2587018"/>
            <a:ext cx="7845425" cy="411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4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477000" y="1981200"/>
            <a:ext cx="2362200" cy="220980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...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ফাইল ছব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5715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5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qual 1"/>
          <p:cNvSpPr/>
          <p:nvPr/>
        </p:nvSpPr>
        <p:spPr>
          <a:xfrm>
            <a:off x="5638800" y="3429000"/>
            <a:ext cx="3048000" cy="2667000"/>
          </a:xfrm>
          <a:prstGeom prst="mathEqua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পাঠে আমরা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জানলাম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https://static.langimg.com/thumb/msid-75105967,imgsize-94925,width-540,height-405,resizemode-75/ei-sam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3429000"/>
            <a:ext cx="4985657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nishkuri.in/image/journal/article?img_id=2579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435429"/>
            <a:ext cx="7881257" cy="299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3420" y="685800"/>
            <a:ext cx="1975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6200" y="53340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নিশ্চয়ই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পরকাল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ইহকাল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”</a:t>
            </a:r>
          </a:p>
          <a:p>
            <a:pPr>
              <a:defRPr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ব্যাখ্যা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azrul Islam\Desktop\65181481_711030355989497_839816161787904000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"/>
            <a:ext cx="4419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Bcom part thre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93686"/>
            <a:ext cx="4038600" cy="378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7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&quot;No&quot; Symbol 1"/>
          <p:cNvSpPr/>
          <p:nvPr/>
        </p:nvSpPr>
        <p:spPr>
          <a:xfrm>
            <a:off x="6096000" y="1524000"/>
            <a:ext cx="2743200" cy="3429000"/>
          </a:xfrm>
          <a:prstGeom prst="noSmok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https://www.dhakatimes24.com/assets/news_photos/2020/04/01/image-1582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228600"/>
            <a:ext cx="5450568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82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6248399" y="2362200"/>
            <a:ext cx="2155371" cy="2057400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আল্লাহ্‌ হাফিজ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'No selfies while distributing food, practice social distancing', orders Kota Coll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56769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85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85311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000" dirty="0">
                <a:latin typeface="Nikosh ban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নৈ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তিকশিক্ষা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সি,জে,এম উচ্চ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 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ধর্মীয়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01716955718</a:t>
            </a:r>
            <a:endParaRPr lang="bn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7030A0"/>
                </a:solidFill>
                <a:latin typeface="+mj-lt"/>
                <a:cs typeface="NikoshBAN" pitchFamily="2" charset="0"/>
                <a:hlinkClick r:id="rId2"/>
              </a:rPr>
              <a:t>nazrulcjm66@gmail.com</a:t>
            </a:r>
            <a:endParaRPr lang="en-US" sz="3200" dirty="0">
              <a:solidFill>
                <a:srgbClr val="7030A0"/>
              </a:solidFill>
              <a:latin typeface="+mj-lt"/>
              <a:cs typeface="NikoshBAN" pitchFamily="2" charset="0"/>
            </a:endParaRPr>
          </a:p>
        </p:txBody>
      </p:sp>
      <p:pic>
        <p:nvPicPr>
          <p:cNvPr id="3" name="Picture 2" descr="https://scontent.fcgp7-1.fna.fbcdn.net/v/t1.0-9/118115586_822182061940211_7946260063426627223_o.jpg?_nc_cat=107&amp;_nc_sid=8bfeb9&amp;_nc_ohc=k-vJNNW0ZAUAX_cEMeU&amp;_nc_ht=scontent.fcgp7-1.fna&amp;oh=4c36224570e1d65c77c223c8d308f202&amp;oe=5F66B9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99339"/>
            <a:ext cx="2266804" cy="246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nut 3"/>
          <p:cNvSpPr/>
          <p:nvPr/>
        </p:nvSpPr>
        <p:spPr>
          <a:xfrm>
            <a:off x="5029200" y="533400"/>
            <a:ext cx="3581400" cy="4291490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324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-৭</a:t>
            </a:r>
          </a:p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আদ্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‌-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CTB Class Nine-Ten Islam o Noitik Shikk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33400"/>
            <a:ext cx="1600201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https://www.teachers.gov.bd/contents/2020/October/30/news/image_5761_16040153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798"/>
            <a:ext cx="3124200" cy="259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57268"/>
            <a:ext cx="8305800" cy="591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22348" y="76200"/>
            <a:ext cx="2792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আদ্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‌-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69293"/>
              </p:ext>
            </p:extLst>
          </p:nvPr>
        </p:nvGraphicFramePr>
        <p:xfrm>
          <a:off x="685800" y="1219201"/>
          <a:ext cx="7772400" cy="4471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0"/>
              </a:tblGrid>
              <a:tr h="1828799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           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   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ফল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এ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পাঠ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শেষে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…।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       </a:t>
                      </a:r>
                    </a:p>
                    <a:p>
                      <a:pPr marL="571500" indent="-571500">
                        <a:buFont typeface="Arial" charset="0"/>
                        <a:buChar char="•"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সূরা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আদ্‌ দুহার তেলাওয়াত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</a:txBody>
                  <a:tcPr/>
                </a:tc>
              </a:tr>
              <a:tr h="905163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পরিচয়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বলতে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05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শানে নুযুল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অনুবাদ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লিখতে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শিক্ষা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80774"/>
              </p:ext>
            </p:extLst>
          </p:nvPr>
        </p:nvGraphicFramePr>
        <p:xfrm>
          <a:off x="838200" y="1219200"/>
          <a:ext cx="7467600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0"/>
              </a:tblGrid>
              <a:tr h="7620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             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অনুবাদ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১)শপথ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পূর্বাহ্ণের।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২) শপথ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রাতের,যখন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নি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ঝু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ম হয়।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৩)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আপনার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প্রতিপালক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আপনাকে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পরিত্যাগ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করেননি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এবং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পনার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বিরূপও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হননি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2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039"/>
              </p:ext>
            </p:extLst>
          </p:nvPr>
        </p:nvGraphicFramePr>
        <p:xfrm>
          <a:off x="457200" y="1143000"/>
          <a:ext cx="83058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05800"/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৪)নিশ্চয়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ই আপনার জন্য পরকাল  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ইহকাল 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অপেক্ষা শ্রেয়।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৫)অচিরেই আপনার প্রতিপালক আপনাকে অনুগ্রহ দান করবেন,আর আপনি সন্তুষ্ট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হবেন।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৬)তিনি কি আপনাকে ইয়াতিম অবস্থায়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পাননি?</a:t>
                      </a:r>
                    </a:p>
                    <a:p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অতঃপর তিনি আপনাকে আশ্রয় দান করেছেন।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325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৭)তিনি আপনাকে পথ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সম্পর্কে অনবহিত পেয়েছেন,তারপর তিনি পথের নির্দেশ দিয়েছেন।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8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223546"/>
              </p:ext>
            </p:extLst>
          </p:nvPr>
        </p:nvGraphicFramePr>
        <p:xfrm>
          <a:off x="838200" y="914400"/>
          <a:ext cx="7467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0"/>
              </a:tblGrid>
              <a:tr h="1219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৮) তিনি আপনাকে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পেয়েছেন নিঃস্ব অবস্থায়,        </a:t>
                      </a:r>
                      <a:endParaRPr lang="en-US" sz="3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অতঃপর তিনি  অভাবমুক্ত করেছেন।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৯)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সুতরাং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আপনি ইয়াতিমের প্রতি কঠোর </a:t>
                      </a:r>
                    </a:p>
                    <a:p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     হবেন না।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১০)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এবং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প্রার্থীকে ধমক দিবেন না।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১১)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আর আপনি আপনার প্রতিপালকের  </a:t>
                      </a:r>
                    </a:p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            নিয়ামতের কথা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প্রকাশ করুন।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2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29561"/>
              </p:ext>
            </p:extLst>
          </p:nvPr>
        </p:nvGraphicFramePr>
        <p:xfrm>
          <a:off x="609600" y="518161"/>
          <a:ext cx="7162800" cy="3368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162800"/>
              </a:tblGrid>
              <a:tr h="83820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          </a:t>
                      </a:r>
                      <a:r>
                        <a:rPr lang="bn-IN" sz="32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ূ</a:t>
                      </a:r>
                      <a:r>
                        <a:rPr lang="bn-IN" sz="32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2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আদ্‌ দুহার শিক্ষা</a:t>
                      </a:r>
                      <a:endParaRPr lang="en-US" sz="32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১)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প্রিয় বান্দাদের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আ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ল্লাহ্‌ কখনোই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ত্যাগ করেন না।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২)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তিনি তাঁদের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বিপদাপদ থেকে রক্ষা করেন।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৩)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পরকালে কল্যাণময় জীবন দান করবেন।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৪)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সচ্ছল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ব্যক্তিদের উচিত দুর্বলদের সাহায্য করা।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8194"/>
              </p:ext>
            </p:extLst>
          </p:nvPr>
        </p:nvGraphicFramePr>
        <p:xfrm>
          <a:off x="609600" y="3886200"/>
          <a:ext cx="7162800" cy="2103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162800"/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৫)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ইয়াতিম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অসহায় ও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দুর্বলদের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IN" sz="3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কঠোর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হওয়া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যাবে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৬)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আল্লাহ্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‌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প্রদত্ত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নিয়ামতের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কৃতজ্ঞতা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প্রকাশ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7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280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CLASS ISLAM SHIKHA CLASS IX@X</dc:title>
  <dc:creator>Nazrul Islam</dc:creator>
  <cp:lastModifiedBy>Nazrul Islam</cp:lastModifiedBy>
  <cp:revision>76</cp:revision>
  <dcterms:created xsi:type="dcterms:W3CDTF">2006-08-16T00:00:00Z</dcterms:created>
  <dcterms:modified xsi:type="dcterms:W3CDTF">2020-11-04T16:02:43Z</dcterms:modified>
</cp:coreProperties>
</file>