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EA84-8F56-4C95-B10C-42044B7FECCE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D55D2-9FF5-4D40-8DFE-5947A7D63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267200"/>
            <a:ext cx="7772400" cy="55562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</a:rPr>
              <a:t>cwiwPwZ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768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SutonnyMJ" pitchFamily="2" charset="0"/>
              </a:rPr>
              <a:t>gwR`v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LvZzb</a:t>
            </a:r>
            <a:r>
              <a:rPr lang="en-US" dirty="0" smtClean="0">
                <a:latin typeface="SutonnyMJ" pitchFamily="2" charset="0"/>
              </a:rPr>
              <a:t> </a:t>
            </a:r>
          </a:p>
          <a:p>
            <a:r>
              <a:rPr lang="en-US" dirty="0" err="1" smtClean="0">
                <a:latin typeface="SutonnyMJ" pitchFamily="2" charset="0"/>
              </a:rPr>
              <a:t>mnKvix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wkÿK</a:t>
            </a:r>
            <a:endParaRPr lang="en-US" dirty="0" smtClean="0">
              <a:latin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</a:rPr>
              <a:t>nvwdR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DwÏb</a:t>
            </a:r>
            <a:r>
              <a:rPr lang="en-US" dirty="0" smtClean="0">
                <a:latin typeface="SutonnyMJ" pitchFamily="2" charset="0"/>
              </a:rPr>
              <a:t> D”P </a:t>
            </a:r>
            <a:r>
              <a:rPr lang="en-US" dirty="0" err="1" smtClean="0">
                <a:latin typeface="SutonnyMJ" pitchFamily="2" charset="0"/>
              </a:rPr>
              <a:t>we`¨vjq</a:t>
            </a:r>
            <a:endParaRPr lang="en-US" dirty="0" smtClean="0">
              <a:latin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</a:rPr>
              <a:t>fz‡jk^i,Kvcvwmqv,MvRxcyi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endParaRPr lang="en-US" dirty="0">
              <a:latin typeface="SutonnyMJ" pitchFamily="2" charset="0"/>
            </a:endParaRPr>
          </a:p>
        </p:txBody>
      </p:sp>
      <p:pic>
        <p:nvPicPr>
          <p:cNvPr id="4" name="Picture 3" descr="গোলাপ 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-152400"/>
            <a:ext cx="6629400" cy="403830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81000" y="4038600"/>
            <a:ext cx="3810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</a:rPr>
              <a:t>Mvjv‡ci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ï‡f”Qv</a:t>
            </a:r>
            <a:endParaRPr lang="en-US" sz="2800" dirty="0">
              <a:latin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458200" cy="2209800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</a:rPr>
            </a:br>
            <a:r>
              <a:rPr lang="en-US" sz="2800" dirty="0" err="1" smtClean="0">
                <a:latin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Rxe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wKfv‡e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Rx‡ei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wbf©ikxj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Zvi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cÖgvb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†`</a:t>
            </a:r>
            <a:r>
              <a:rPr lang="en-US" sz="2800" dirty="0" err="1" smtClean="0">
                <a:latin typeface="SutonnyMJ" pitchFamily="2" charset="0"/>
              </a:rPr>
              <a:t>LvI</a:t>
            </a:r>
            <a:r>
              <a:rPr lang="en-US" sz="2800" dirty="0" smtClean="0">
                <a:latin typeface="SutonnyMJ" pitchFamily="2" charset="0"/>
              </a:rPr>
              <a:t>|</a:t>
            </a:r>
            <a:endParaRPr lang="en-US" sz="2800" dirty="0">
              <a:latin typeface="SutonnyMJ" pitchFamily="2" charset="0"/>
            </a:endParaRPr>
          </a:p>
        </p:txBody>
      </p:sp>
      <p:pic>
        <p:nvPicPr>
          <p:cNvPr id="4" name="Content Placeholder 3" descr="বাড়ি৩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-228600"/>
            <a:ext cx="6705600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12122  L 0.077 0.31704  L -0.077 0.31704  L -0.125 0.12122  L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2057400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a</a:t>
            </a:r>
            <a:r>
              <a:rPr lang="en-US" dirty="0" err="1" smtClean="0">
                <a:latin typeface="SutonnyMJ" pitchFamily="2" charset="0"/>
              </a:rPr>
              <a:t>b¨ev</a:t>
            </a:r>
            <a:r>
              <a:rPr lang="en-US" dirty="0" smtClean="0">
                <a:latin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</a:rPr>
              <a:t>mevB‡K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305800" cy="381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গোলাপ 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09800"/>
            <a:ext cx="8136982" cy="3950177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উদ্বিদও প্রান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62000"/>
            <a:ext cx="7181850" cy="4191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5562600"/>
            <a:ext cx="601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Dw</a:t>
            </a:r>
            <a:r>
              <a:rPr lang="en-US" sz="3200" dirty="0" smtClean="0">
                <a:latin typeface="SutonnyMJ" pitchFamily="2" charset="0"/>
              </a:rPr>
              <a:t>™¢` I </a:t>
            </a:r>
            <a:r>
              <a:rPr lang="en-US" sz="3200" dirty="0" err="1" smtClean="0">
                <a:latin typeface="SutonnyMJ" pitchFamily="2" charset="0"/>
              </a:rPr>
              <a:t>cÖvwYi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wbf©ikxjZv</a:t>
            </a:r>
            <a:endParaRPr lang="en-US" sz="32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1"/>
            <a:ext cx="7772400" cy="914400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cwiwPwZ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458200" cy="12192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wi‡e‡ki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Dcv`v‡bi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AvšÍm¤úK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©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Ges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cvi¯úwiK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wbf©ikxjZv</a:t>
            </a:r>
            <a:endParaRPr lang="en-US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662  0.028 0.08259  0.062 0.08259  C 0.097 0.08259  0.125 0.04662  0.125 0  C 0.125 -0.04662  0.153 -0.08259  0.188 -0.08259  C 0.222 -0.08259  0.25 -0.04662 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wkLb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dj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305800" cy="37338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</a:rPr>
              <a:t>G&amp;&amp;&amp;&amp;&amp;&amp;B </a:t>
            </a:r>
            <a:r>
              <a:rPr lang="en-US" dirty="0" err="1" smtClean="0">
                <a:latin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k‡l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wgÿv_©xiv</a:t>
            </a:r>
            <a:endParaRPr lang="en-US" dirty="0" smtClean="0">
              <a:latin typeface="SutonnyMJ" pitchFamily="2" charset="0"/>
            </a:endParaRPr>
          </a:p>
          <a:p>
            <a:pPr algn="just"/>
            <a:r>
              <a:rPr lang="en-US" dirty="0" smtClean="0">
                <a:latin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</a:rPr>
              <a:t>cwi‡e‡ki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Dcv`vb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e¨vL¨v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 algn="just"/>
            <a:r>
              <a:rPr lang="en-US" dirty="0" smtClean="0">
                <a:latin typeface="SutonnyMJ" pitchFamily="2" charset="0"/>
              </a:rPr>
              <a:t>2| </a:t>
            </a:r>
            <a:r>
              <a:rPr lang="en-US" dirty="0" err="1" smtClean="0">
                <a:latin typeface="SutonnyMJ" pitchFamily="2" charset="0"/>
              </a:rPr>
              <a:t>cwi‡e‡ki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fvimvg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iÿvq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cwi‡e‡ki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Dcv`vb</a:t>
            </a:r>
            <a:r>
              <a:rPr lang="en-US" dirty="0" smtClean="0">
                <a:latin typeface="SutonnyMJ" pitchFamily="2" charset="0"/>
              </a:rPr>
              <a:t> mg~‡</a:t>
            </a:r>
            <a:r>
              <a:rPr lang="en-US" dirty="0" err="1" smtClean="0">
                <a:latin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AvšÍ:m¤úK</a:t>
            </a:r>
            <a:r>
              <a:rPr lang="en-US" dirty="0" smtClean="0">
                <a:latin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</a:rPr>
              <a:t>e¨vL¨v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m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9613819" cy="58674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09800" y="6172200"/>
            <a:ext cx="4648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</a:rPr>
              <a:t>b</a:t>
            </a:r>
            <a:r>
              <a:rPr lang="en-US" sz="3600" dirty="0" err="1" smtClean="0">
                <a:latin typeface="SutonnyMJ" pitchFamily="2" charset="0"/>
              </a:rPr>
              <a:t>xj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wZwg</a:t>
            </a:r>
            <a:endParaRPr lang="en-US" sz="36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্যাকটেরিয়া 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87389" cy="2743200"/>
          </a:xfrm>
          <a:prstGeom prst="rect">
            <a:avLst/>
          </a:prstGeom>
        </p:spPr>
      </p:pic>
      <p:pic>
        <p:nvPicPr>
          <p:cNvPr id="3" name="Picture 2" descr="ব্যাকটেরিয়া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1" y="2890837"/>
            <a:ext cx="8077200" cy="318630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429000" y="1295400"/>
            <a:ext cx="3200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248400" y="1066800"/>
            <a:ext cx="289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e</a:t>
            </a:r>
            <a:r>
              <a:rPr lang="en-US" sz="3200" dirty="0" err="1" smtClean="0">
                <a:latin typeface="SutonnyMJ" pitchFamily="2" charset="0"/>
              </a:rPr>
              <a:t>¨vK‡Uwiqvi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AvµgY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6248400"/>
            <a:ext cx="571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w</a:t>
            </a:r>
            <a:r>
              <a:rPr lang="en-US" sz="3200" dirty="0" err="1" smtClean="0">
                <a:latin typeface="SutonnyMJ" pitchFamily="2" charset="0"/>
              </a:rPr>
              <a:t>ewfbœ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AvK</a:t>
            </a:r>
            <a:r>
              <a:rPr lang="en-US" sz="3200" dirty="0" smtClean="0">
                <a:latin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</a:rPr>
              <a:t>wZi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e¨vK‡Uwiqv</a:t>
            </a:r>
            <a:endParaRPr lang="en-US" sz="32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153400" cy="19812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SutonnyMJ" pitchFamily="2" charset="0"/>
              </a:rPr>
              <a:t>c</a:t>
            </a:r>
            <a:r>
              <a:rPr lang="en-US" sz="2400" dirty="0" err="1" smtClean="0">
                <a:latin typeface="SutonnyMJ" pitchFamily="2" charset="0"/>
              </a:rPr>
              <a:t>wi‡e‡ki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mKj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ARxe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ev</a:t>
            </a:r>
            <a:r>
              <a:rPr lang="en-US" sz="2400" dirty="0" smtClean="0">
                <a:latin typeface="SutonnyMJ" pitchFamily="2" charset="0"/>
              </a:rPr>
              <a:t> Ro </a:t>
            </a:r>
            <a:r>
              <a:rPr lang="en-US" sz="2400" dirty="0" err="1" smtClean="0">
                <a:latin typeface="SutonnyMJ" pitchFamily="2" charset="0"/>
              </a:rPr>
              <a:t>Dcv`v‡bi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mv</a:t>
            </a:r>
            <a:r>
              <a:rPr lang="en-US" sz="2400" dirty="0" smtClean="0">
                <a:latin typeface="SutonnyMJ" pitchFamily="2" charset="0"/>
              </a:rPr>
              <a:t>‡_ </a:t>
            </a:r>
            <a:r>
              <a:rPr lang="en-US" sz="2400" dirty="0" err="1" smtClean="0">
                <a:latin typeface="SutonnyMJ" pitchFamily="2" charset="0"/>
              </a:rPr>
              <a:t>Rxe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Dcv`vb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mg~n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memgqB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cvi¯úwiK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wµqv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Av`vb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cÖ`vb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Pj‡Q|A_v©r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Rxe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cwi‡e‡ki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mv</a:t>
            </a:r>
            <a:r>
              <a:rPr lang="en-US" sz="2400" dirty="0" smtClean="0">
                <a:latin typeface="SutonnyMJ" pitchFamily="2" charset="0"/>
              </a:rPr>
              <a:t>‡_ </a:t>
            </a:r>
            <a:r>
              <a:rPr lang="en-US" sz="2400" dirty="0" err="1" smtClean="0">
                <a:latin typeface="SutonnyMJ" pitchFamily="2" charset="0"/>
              </a:rPr>
              <a:t>mKj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Dw</a:t>
            </a:r>
            <a:r>
              <a:rPr lang="en-US" sz="2400" dirty="0" smtClean="0">
                <a:latin typeface="SutonnyMJ" pitchFamily="2" charset="0"/>
              </a:rPr>
              <a:t>™¢` I </a:t>
            </a:r>
            <a:r>
              <a:rPr lang="en-US" sz="2400" dirty="0" err="1" smtClean="0">
                <a:latin typeface="SutonnyMJ" pitchFamily="2" charset="0"/>
              </a:rPr>
              <a:t>cÖvYx</a:t>
            </a:r>
            <a:r>
              <a:rPr lang="en-US" sz="2400" dirty="0" smtClean="0">
                <a:latin typeface="SutonnyMJ" pitchFamily="2" charset="0"/>
              </a:rPr>
              <a:t> G‡K </a:t>
            </a:r>
            <a:r>
              <a:rPr lang="en-US" sz="2400" dirty="0" err="1" smtClean="0">
                <a:latin typeface="SutonnyMJ" pitchFamily="2" charset="0"/>
              </a:rPr>
              <a:t>A‡b¨i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Dci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wbf©ikxj</a:t>
            </a:r>
            <a:r>
              <a:rPr lang="en-US" sz="2400" dirty="0" smtClean="0">
                <a:latin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</a:rPr>
              <a:t>c„w_ex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hZcÖKvi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Rxe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Av‡Q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Zv‡`I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g‡a</a:t>
            </a:r>
            <a:r>
              <a:rPr lang="en-US" sz="2400" dirty="0" smtClean="0">
                <a:latin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</a:rPr>
              <a:t>me‡P‡q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eo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n‡”Q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bxj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wZwg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Avi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QvU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n‡”Q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e¨vK‡Uwiqv</a:t>
            </a:r>
            <a:r>
              <a:rPr lang="en-US" sz="2400" dirty="0" smtClean="0">
                <a:latin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</a:rPr>
              <a:t>eo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†_‡K </a:t>
            </a:r>
            <a:r>
              <a:rPr lang="en-US" sz="2400" dirty="0" err="1" smtClean="0">
                <a:latin typeface="SutonnyMJ" pitchFamily="2" charset="0"/>
              </a:rPr>
              <a:t>ÿz</a:t>
            </a:r>
            <a:r>
              <a:rPr lang="en-US" sz="2400" dirty="0" smtClean="0">
                <a:latin typeface="SutonnyMJ" pitchFamily="2" charset="0"/>
              </a:rPr>
              <a:t>`ª </a:t>
            </a:r>
            <a:r>
              <a:rPr lang="en-US" sz="2400" dirty="0" err="1" smtClean="0">
                <a:latin typeface="SutonnyMJ" pitchFamily="2" charset="0"/>
              </a:rPr>
              <a:t>mKj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RxeB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wKš</a:t>
            </a:r>
            <a:r>
              <a:rPr lang="en-US" sz="2400" dirty="0" smtClean="0">
                <a:latin typeface="SutonnyMJ" pitchFamily="2" charset="0"/>
              </a:rPr>
              <a:t>‘ </a:t>
            </a:r>
            <a:r>
              <a:rPr lang="en-US" sz="2400" dirty="0" err="1" smtClean="0">
                <a:latin typeface="SutonnyMJ" pitchFamily="2" charset="0"/>
              </a:rPr>
              <a:t>ci¯úi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ci¯ú‡ii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Dci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wbf©ikxj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wewfbœfv‡e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m¤úwK©Z</a:t>
            </a:r>
            <a:r>
              <a:rPr lang="en-US" sz="2400" dirty="0" smtClean="0">
                <a:latin typeface="SutonnyMJ" pitchFamily="2" charset="0"/>
              </a:rPr>
              <a:t>|</a:t>
            </a:r>
            <a:r>
              <a:rPr lang="en-US" sz="2400" dirty="0" smtClean="0">
                <a:latin typeface="SutonnyMJ" pitchFamily="2" charset="0"/>
              </a:rPr>
              <a:t>  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458200" cy="4191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SutonnyMJ" pitchFamily="2" charset="0"/>
              </a:rPr>
              <a:t>Dw</a:t>
            </a:r>
            <a:r>
              <a:rPr lang="en-US" sz="2800" dirty="0" smtClean="0">
                <a:latin typeface="SutonnyMJ" pitchFamily="2" charset="0"/>
              </a:rPr>
              <a:t>™¢` I </a:t>
            </a:r>
            <a:r>
              <a:rPr lang="en-US" sz="2800" dirty="0" err="1" smtClean="0">
                <a:latin typeface="SutonnyMJ" pitchFamily="2" charset="0"/>
              </a:rPr>
              <a:t>cÖvwYi</a:t>
            </a:r>
            <a:r>
              <a:rPr lang="en-US" sz="2800" dirty="0" smtClean="0">
                <a:latin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m¤úK</a:t>
            </a:r>
            <a:r>
              <a:rPr lang="en-US" sz="2800" dirty="0" smtClean="0">
                <a:latin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</a:rPr>
              <a:t>i‡q‡Q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Zv‡`i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mv</a:t>
            </a:r>
            <a:r>
              <a:rPr lang="en-US" sz="2800" dirty="0" smtClean="0">
                <a:latin typeface="SutonnyMJ" pitchFamily="2" charset="0"/>
              </a:rPr>
              <a:t>‡_  </a:t>
            </a:r>
            <a:r>
              <a:rPr lang="en-US" sz="2800" dirty="0" err="1" smtClean="0">
                <a:latin typeface="SutonnyMJ" pitchFamily="2" charset="0"/>
              </a:rPr>
              <a:t>Avevi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evqy,gvwU,cvwb,m¤úK©wU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cÖwµqvi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</a:rPr>
              <a:t>¨‡g </a:t>
            </a:r>
            <a:r>
              <a:rPr lang="en-US" sz="2800" dirty="0" err="1" smtClean="0">
                <a:latin typeface="SutonnyMJ" pitchFamily="2" charset="0"/>
              </a:rPr>
              <a:t>P‡j|G‡`i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</a:rPr>
              <a:t>¨ †</a:t>
            </a:r>
            <a:r>
              <a:rPr lang="en-US" sz="2800" dirty="0" err="1" smtClean="0">
                <a:latin typeface="SutonnyMJ" pitchFamily="2" charset="0"/>
              </a:rPr>
              <a:t>KvbwU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</a:rPr>
              <a:t> ‡</a:t>
            </a:r>
            <a:r>
              <a:rPr lang="en-US" sz="2800" dirty="0" err="1" smtClean="0">
                <a:latin typeface="SutonnyMJ" pitchFamily="2" charset="0"/>
              </a:rPr>
              <a:t>KvbwU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RwUj</a:t>
            </a:r>
            <a:r>
              <a:rPr lang="en-US" sz="2800" dirty="0" smtClean="0">
                <a:latin typeface="SutonnyMJ" pitchFamily="2" charset="0"/>
              </a:rPr>
              <a:t>|</a:t>
            </a:r>
            <a:endParaRPr lang="en-US" sz="2800" dirty="0">
              <a:latin typeface="SutonnyMJ" pitchFamily="2" charset="0"/>
            </a:endParaRPr>
          </a:p>
        </p:txBody>
      </p:sp>
      <p:pic>
        <p:nvPicPr>
          <p:cNvPr id="4" name="Picture 3" descr="প্রাণি ঘাস খায়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886199"/>
            <a:ext cx="6477000" cy="2788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2286000"/>
          </a:xfrm>
        </p:spPr>
        <p:txBody>
          <a:bodyPr/>
          <a:lstStyle/>
          <a:p>
            <a:pPr algn="just"/>
            <a:r>
              <a:rPr lang="en-US" dirty="0" err="1" smtClean="0">
                <a:latin typeface="SutonnyMJ" pitchFamily="2" charset="0"/>
              </a:rPr>
              <a:t>Dw</a:t>
            </a:r>
            <a:r>
              <a:rPr lang="en-US" dirty="0" smtClean="0">
                <a:latin typeface="SutonnyMJ" pitchFamily="2" charset="0"/>
              </a:rPr>
              <a:t>™¢` </a:t>
            </a:r>
            <a:r>
              <a:rPr lang="en-US" dirty="0" err="1" smtClean="0">
                <a:latin typeface="SutonnyMJ" pitchFamily="2" charset="0"/>
              </a:rPr>
              <a:t>mv‡jvKms‡kølY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cÖwµqvq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</a:rPr>
              <a:t>`¨ ˆ</a:t>
            </a:r>
            <a:r>
              <a:rPr lang="en-US" dirty="0" err="1" smtClean="0">
                <a:latin typeface="SutonnyMJ" pitchFamily="2" charset="0"/>
              </a:rPr>
              <a:t>Zwi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K‡i|mv‡jvKms‡køølY</a:t>
            </a:r>
            <a:r>
              <a:rPr lang="en-US" dirty="0" smtClean="0">
                <a:latin typeface="SutonnyMJ" pitchFamily="2" charset="0"/>
              </a:rPr>
              <a:t> (</a:t>
            </a:r>
            <a:r>
              <a:rPr lang="en-US" dirty="0" err="1" smtClean="0">
                <a:latin typeface="SutonnyMJ" pitchFamily="2" charset="0"/>
              </a:rPr>
              <a:t>Dw</a:t>
            </a:r>
            <a:r>
              <a:rPr lang="en-US" dirty="0" smtClean="0">
                <a:latin typeface="SutonnyMJ" pitchFamily="2" charset="0"/>
              </a:rPr>
              <a:t>™¢`) </a:t>
            </a:r>
            <a:r>
              <a:rPr lang="en-US" dirty="0" err="1" smtClean="0">
                <a:latin typeface="SutonnyMJ" pitchFamily="2" charset="0"/>
              </a:rPr>
              <a:t>k^mb</a:t>
            </a:r>
            <a:r>
              <a:rPr lang="en-US" dirty="0" smtClean="0">
                <a:latin typeface="SutonnyMJ" pitchFamily="2" charset="0"/>
              </a:rPr>
              <a:t> (</a:t>
            </a:r>
            <a:r>
              <a:rPr lang="en-US" dirty="0" err="1" smtClean="0">
                <a:latin typeface="SutonnyMJ" pitchFamily="2" charset="0"/>
              </a:rPr>
              <a:t>DwØ</a:t>
            </a:r>
            <a:r>
              <a:rPr lang="en-US" dirty="0" smtClean="0">
                <a:latin typeface="SutonnyMJ" pitchFamily="2" charset="0"/>
              </a:rPr>
              <a:t>` I </a:t>
            </a:r>
            <a:r>
              <a:rPr lang="en-US" dirty="0" err="1" smtClean="0">
                <a:latin typeface="SutonnyMJ" pitchFamily="2" charset="0"/>
              </a:rPr>
              <a:t>cÖvYx</a:t>
            </a:r>
            <a:r>
              <a:rPr lang="en-US" dirty="0" smtClean="0">
                <a:latin typeface="SutonnyMJ" pitchFamily="2" charset="0"/>
              </a:rPr>
              <a:t>)</a:t>
            </a:r>
            <a:r>
              <a:rPr lang="en-US" dirty="0" err="1" smtClean="0">
                <a:latin typeface="SutonnyMJ" pitchFamily="2" charset="0"/>
              </a:rPr>
              <a:t>Bnv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cwi‡e‡ki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ARxe</a:t>
            </a:r>
            <a:r>
              <a:rPr lang="en-US" dirty="0" smtClean="0">
                <a:latin typeface="SutonnyMJ" pitchFamily="2" charset="0"/>
              </a:rPr>
              <a:t>  I </a:t>
            </a:r>
            <a:r>
              <a:rPr lang="en-US" dirty="0" err="1" smtClean="0">
                <a:latin typeface="SutonnyMJ" pitchFamily="2" charset="0"/>
              </a:rPr>
              <a:t>Rx‡ei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cvi¯úwiK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m¤ú‡K©i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Dcvq</a:t>
            </a:r>
            <a:r>
              <a:rPr lang="en-US" dirty="0" smtClean="0">
                <a:latin typeface="SutonnyMJ" pitchFamily="2" charset="0"/>
              </a:rPr>
              <a:t>| </a:t>
            </a:r>
            <a:endParaRPr lang="en-US" dirty="0">
              <a:latin typeface="SutonnyMJ" pitchFamily="2" charset="0"/>
            </a:endParaRPr>
          </a:p>
        </p:txBody>
      </p:sp>
      <p:pic>
        <p:nvPicPr>
          <p:cNvPr id="4" name="Picture 3" descr="সারোক সংশ্লেষ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8779"/>
            <a:ext cx="7924800" cy="3623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2  L 0.125 0.28907  L 0 0.28907  L -0.063 0.1452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610600" cy="23622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</a:rPr>
              <a:t>`</a:t>
            </a:r>
            <a:r>
              <a:rPr lang="en-US" dirty="0" err="1" smtClean="0">
                <a:latin typeface="SutonnyMJ" pitchFamily="2" charset="0"/>
              </a:rPr>
              <a:t>jMZ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</a:rPr>
            </a:br>
            <a:r>
              <a:rPr lang="en-US" dirty="0" smtClean="0">
                <a:latin typeface="SutonnyMJ" pitchFamily="2" charset="0"/>
              </a:rPr>
              <a:t>K `j: </a:t>
            </a:r>
            <a:r>
              <a:rPr lang="en-US" sz="3200" dirty="0" err="1" smtClean="0">
                <a:latin typeface="SutonnyMJ" pitchFamily="2" charset="0"/>
              </a:rPr>
              <a:t>cÖvwY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wKfv‡e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Dw</a:t>
            </a:r>
            <a:r>
              <a:rPr lang="en-US" sz="3200" dirty="0" smtClean="0">
                <a:latin typeface="SutonnyMJ" pitchFamily="2" charset="0"/>
              </a:rPr>
              <a:t>™¢‡`</a:t>
            </a:r>
            <a:r>
              <a:rPr lang="en-US" sz="3200" dirty="0" err="1" smtClean="0">
                <a:latin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Dci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wbf©ikxj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Zvi</a:t>
            </a:r>
            <a:r>
              <a:rPr lang="en-US" sz="3200" dirty="0" smtClean="0">
                <a:latin typeface="SutonnyMJ" pitchFamily="2" charset="0"/>
              </a:rPr>
              <a:t> 2wU </a:t>
            </a:r>
            <a:r>
              <a:rPr lang="en-US" sz="3200" dirty="0" err="1" smtClean="0">
                <a:latin typeface="SutonnyMJ" pitchFamily="2" charset="0"/>
              </a:rPr>
              <a:t>cÖgvb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</a:rPr>
              <a:t>†`</a:t>
            </a:r>
            <a:r>
              <a:rPr lang="en-US" sz="3200" dirty="0" err="1" smtClean="0">
                <a:latin typeface="SutonnyMJ" pitchFamily="2" charset="0"/>
              </a:rPr>
              <a:t>LvI</a:t>
            </a:r>
            <a:r>
              <a:rPr lang="en-US" sz="3200" dirty="0" smtClean="0">
                <a:latin typeface="SutonnyMJ" pitchFamily="2" charset="0"/>
              </a:rPr>
              <a:t>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9154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L `j:GKwU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Rxe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wKfv‡e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Avi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GKwU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Rx‡ei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Dci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wbf©ikxj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Zvi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cÖgvb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†`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LvI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|</a:t>
            </a:r>
          </a:p>
          <a:p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234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cwiwPwZ</vt:lpstr>
      <vt:lpstr>Slide 2</vt:lpstr>
      <vt:lpstr>cvV cwiwPwZ</vt:lpstr>
      <vt:lpstr>wkLb dj</vt:lpstr>
      <vt:lpstr>Slide 5</vt:lpstr>
      <vt:lpstr>Slide 6</vt:lpstr>
      <vt:lpstr>cwi‡e‡ki mKj ARxe ev Ro Dcv`v‡bi mv‡_ Rxe Dcv`vb mg~n memgqB cvi¯úwiK wµqv Av`vb cÖ`vb Pj‡Q|A_v©r Rxe cwi‡e‡ki mv‡_ mKj Dw™¢` I cÖvYx G‡K A‡b¨i Dci wbf©ikxj| c„w_ex hZcÖKvi Rxe Av‡Q Zv‡`I g‡a¨ me‡P‡q eo n‡”Q bxj wZwg Avi †QvU n‡”Q e¨vK‡Uwiqv| eo †_‡K ÿz`ª mKj RxeB wKš‘ ci¯úi ci¯ú‡ii Dci wbf©ikxj Ges wewfbœfv‡e m¤úwK©Z|  </vt:lpstr>
      <vt:lpstr>Slide 8</vt:lpstr>
      <vt:lpstr>`jMZ KvR K `j: cÖvwY wKfv‡e Dw™¢‡`i Dci wbf©ikxj Zvi 2wU cÖgvb †`LvI|</vt:lpstr>
      <vt:lpstr>evwoi KvR GKwU Rxe wKfv‡e Avi GKwU Rx‡ei Dci wbf©ikxj Zvi GKwU cÖgvb †`LvI|</vt:lpstr>
      <vt:lpstr>ab¨ev` mevB‡K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cwiwPwZ</dc:title>
  <dc:creator>Acer</dc:creator>
  <cp:lastModifiedBy>Acer</cp:lastModifiedBy>
  <cp:revision>41</cp:revision>
  <dcterms:created xsi:type="dcterms:W3CDTF">2017-09-24T14:19:17Z</dcterms:created>
  <dcterms:modified xsi:type="dcterms:W3CDTF">2017-09-24T16:39:31Z</dcterms:modified>
</cp:coreProperties>
</file>