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76" r:id="rId6"/>
    <p:sldId id="260" r:id="rId7"/>
    <p:sldId id="269" r:id="rId8"/>
    <p:sldId id="268" r:id="rId9"/>
    <p:sldId id="261" r:id="rId10"/>
    <p:sldId id="263" r:id="rId11"/>
    <p:sldId id="264" r:id="rId12"/>
    <p:sldId id="270" r:id="rId13"/>
    <p:sldId id="271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8ADAD-0EA8-4A56-8ADB-65336C165F15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8329A1-A1B5-4FA8-AC93-1C47558D848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458530F-86F0-46B5-94D4-9E7C5140F7AD}" type="parTrans" cxnId="{9135A534-81C6-443D-95F3-7CDB4DA46AC8}">
      <dgm:prSet/>
      <dgm:spPr/>
      <dgm:t>
        <a:bodyPr/>
        <a:lstStyle/>
        <a:p>
          <a:endParaRPr lang="en-US"/>
        </a:p>
      </dgm:t>
    </dgm:pt>
    <dgm:pt modelId="{D7DB0822-A15C-4192-93C8-3AD0A787735A}" type="sibTrans" cxnId="{9135A534-81C6-443D-95F3-7CDB4DA46AC8}">
      <dgm:prSet/>
      <dgm:spPr/>
      <dgm:t>
        <a:bodyPr/>
        <a:lstStyle/>
        <a:p>
          <a:endParaRPr lang="en-US"/>
        </a:p>
      </dgm:t>
    </dgm:pt>
    <dgm:pt modelId="{DBE1E078-1CF0-4DBB-A52B-E87CFE6E3604}">
      <dgm:prSet phldrT="[Text]" custT="1"/>
      <dgm:spPr/>
      <dgm:t>
        <a:bodyPr/>
        <a:lstStyle/>
        <a:p>
          <a:r>
            <a:rPr lang="bn-BD" sz="280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r>
            <a:rPr lang="bn-BD" sz="2000">
              <a:latin typeface="NikoshBAN" panose="02000000000000000000" pitchFamily="2" charset="0"/>
              <a:cs typeface="NikoshBAN" panose="02000000000000000000" pitchFamily="2" charset="0"/>
            </a:rPr>
            <a:t>১৮৬১ খ্রিষ্টাব্দের ৭ই মে,১২৬৮ বাংলা সনের ২৫শে বৈশাখ জন্মগ্রহণ করেন।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54946F-14AC-44B3-8300-8D375131EB5C}" type="parTrans" cxnId="{BFDD5050-1F60-471D-93D6-0531B0FAC090}">
      <dgm:prSet/>
      <dgm:spPr/>
      <dgm:t>
        <a:bodyPr/>
        <a:lstStyle/>
        <a:p>
          <a:endParaRPr lang="en-US"/>
        </a:p>
      </dgm:t>
    </dgm:pt>
    <dgm:pt modelId="{A92B609C-26BD-41BF-AB59-565E711A0467}" type="sibTrans" cxnId="{BFDD5050-1F60-471D-93D6-0531B0FAC090}">
      <dgm:prSet/>
      <dgm:spPr/>
      <dgm:t>
        <a:bodyPr/>
        <a:lstStyle/>
        <a:p>
          <a:endParaRPr lang="en-US"/>
        </a:p>
      </dgm:t>
    </dgm:pt>
    <dgm:pt modelId="{C5EA0588-BC24-4707-B5F2-D52EBF54F205}">
      <dgm:prSet phldrT="[Text]" custT="1"/>
      <dgm:spPr/>
      <dgm:t>
        <a:bodyPr/>
        <a:lstStyle/>
        <a:p>
          <a:r>
            <a:rPr lang="bn-BD" sz="2800">
              <a:latin typeface="NikoshBAN" panose="02000000000000000000" pitchFamily="2" charset="0"/>
              <a:cs typeface="NikoshBAN" panose="02000000000000000000" pitchFamily="2" charset="0"/>
            </a:rPr>
            <a:t>জন্মস্থানঃ</a:t>
          </a:r>
        </a:p>
        <a:p>
          <a:r>
            <a:rPr lang="bn-BD" sz="2400">
              <a:latin typeface="NikoshBAN" panose="02000000000000000000" pitchFamily="2" charset="0"/>
              <a:cs typeface="NikoshBAN" panose="02000000000000000000" pitchFamily="2" charset="0"/>
            </a:rPr>
            <a:t>কলকাতার জোড়াসাঁকোর ঠাকুরবাড়িতে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E467CC-38C4-4E80-9D46-977D903F651A}" type="parTrans" cxnId="{0D49F5E8-83D4-4D17-8538-050D2FD2AB31}">
      <dgm:prSet/>
      <dgm:spPr/>
      <dgm:t>
        <a:bodyPr/>
        <a:lstStyle/>
        <a:p>
          <a:endParaRPr lang="en-US"/>
        </a:p>
      </dgm:t>
    </dgm:pt>
    <dgm:pt modelId="{08F5F07F-26F3-4A10-A1A3-7EBA1248D468}" type="sibTrans" cxnId="{0D49F5E8-83D4-4D17-8538-050D2FD2AB31}">
      <dgm:prSet/>
      <dgm:spPr/>
      <dgm:t>
        <a:bodyPr/>
        <a:lstStyle/>
        <a:p>
          <a:endParaRPr lang="en-US"/>
        </a:p>
      </dgm:t>
    </dgm:pt>
    <dgm:pt modelId="{3A6478BC-D21E-471C-A69A-9BDC3BE42F3A}">
      <dgm:prSet phldrT="[Text]" custT="1"/>
      <dgm:spPr/>
      <dgm:t>
        <a:bodyPr/>
        <a:lstStyle/>
        <a:p>
          <a:r>
            <a:rPr lang="bn-BD" sz="2000">
              <a:latin typeface="NikoshBAN" panose="02000000000000000000" pitchFamily="2" charset="0"/>
              <a:cs typeface="NikoshBAN" panose="02000000000000000000" pitchFamily="2" charset="0"/>
            </a:rPr>
            <a:t>তিনি শুধু কবি নন,কথাসাহিত্যিক,নাট্যকার,দার্শনিক, গীতিকার,সুরস্রষতা, চিত্রশিল্পী,সমাজসেবী ও শিক্ষাবিদ। তাঁর রচনাভান্ডার  বিশাল।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0C9E3B-68CC-49E2-9EA0-FF515511D6E4}" type="parTrans" cxnId="{1B55C185-998E-4066-AC4E-0A673097FEB6}">
      <dgm:prSet/>
      <dgm:spPr/>
      <dgm:t>
        <a:bodyPr/>
        <a:lstStyle/>
        <a:p>
          <a:endParaRPr lang="en-US"/>
        </a:p>
      </dgm:t>
    </dgm:pt>
    <dgm:pt modelId="{FAC64998-D06E-4EB0-A5C3-9D06567F04B1}" type="sibTrans" cxnId="{1B55C185-998E-4066-AC4E-0A673097FEB6}">
      <dgm:prSet/>
      <dgm:spPr/>
      <dgm:t>
        <a:bodyPr/>
        <a:lstStyle/>
        <a:p>
          <a:endParaRPr lang="en-US"/>
        </a:p>
      </dgm:t>
    </dgm:pt>
    <dgm:pt modelId="{696FEF55-92FE-472D-A720-698CCD881489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১৯১৩ খ্রিষ্টাব্দে রবীন্দ্রনাথ ঠাকুর সাহিত্যে নোবেল পুরস্কার লাভভ করেন।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99C918-E678-4E7B-880E-386A9945333F}" type="parTrans" cxnId="{82234449-EBB3-407D-AC39-C1EDB6AE543F}">
      <dgm:prSet/>
      <dgm:spPr/>
      <dgm:t>
        <a:bodyPr/>
        <a:lstStyle/>
        <a:p>
          <a:endParaRPr lang="en-US"/>
        </a:p>
      </dgm:t>
    </dgm:pt>
    <dgm:pt modelId="{C047EF4A-6C1F-424A-BBEA-9F301701E373}" type="sibTrans" cxnId="{82234449-EBB3-407D-AC39-C1EDB6AE543F}">
      <dgm:prSet/>
      <dgm:spPr/>
      <dgm:t>
        <a:bodyPr/>
        <a:lstStyle/>
        <a:p>
          <a:endParaRPr lang="en-US"/>
        </a:p>
      </dgm:t>
    </dgm:pt>
    <dgm:pt modelId="{CD05D334-2B9D-4277-A77F-3E5FCC1DF964}">
      <dgm:prSet phldrT="[Text]" custT="1"/>
      <dgm:spPr/>
      <dgm:t>
        <a:bodyPr/>
        <a:lstStyle/>
        <a:p>
          <a:r>
            <a:rPr lang="bn-BD" sz="240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r>
            <a:rPr lang="bn-BD" sz="2400"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খ্রিষ্টাব্দের ৭ই আগস্ট, ১৩৪৮ বাংলা সনের ২২শে শ্রাবণ,তিনি মৃত্যুবরণ করেন।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A2225-19A3-4680-AD6D-1582F187B7B0}" type="parTrans" cxnId="{CDC3BF0E-278A-426D-BE82-E90837BEA121}">
      <dgm:prSet/>
      <dgm:spPr/>
      <dgm:t>
        <a:bodyPr/>
        <a:lstStyle/>
        <a:p>
          <a:endParaRPr lang="en-US"/>
        </a:p>
      </dgm:t>
    </dgm:pt>
    <dgm:pt modelId="{8B959EAF-2045-461F-B670-8407EF29F505}" type="sibTrans" cxnId="{CDC3BF0E-278A-426D-BE82-E90837BEA121}">
      <dgm:prSet/>
      <dgm:spPr/>
      <dgm:t>
        <a:bodyPr/>
        <a:lstStyle/>
        <a:p>
          <a:endParaRPr lang="en-US"/>
        </a:p>
      </dgm:t>
    </dgm:pt>
    <dgm:pt modelId="{38485EF2-684A-49F9-A20E-FFDDC866984E}" type="pres">
      <dgm:prSet presAssocID="{FEF8ADAD-0EA8-4A56-8ADB-65336C165F1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DFF4A1F-F9BB-47C7-95BE-D23C8ABE358D}" type="pres">
      <dgm:prSet presAssocID="{E08329A1-A1B5-4FA8-AC93-1C47558D8480}" presName="Parent" presStyleLbl="node0" presStyleIdx="0" presStyleCnt="1">
        <dgm:presLayoutVars>
          <dgm:chMax val="6"/>
          <dgm:chPref val="6"/>
        </dgm:presLayoutVars>
      </dgm:prSet>
      <dgm:spPr/>
    </dgm:pt>
    <dgm:pt modelId="{1D80156C-2133-453B-A262-19E05D964468}" type="pres">
      <dgm:prSet presAssocID="{DBE1E078-1CF0-4DBB-A52B-E87CFE6E3604}" presName="Accent1" presStyleCnt="0"/>
      <dgm:spPr/>
    </dgm:pt>
    <dgm:pt modelId="{9A4D2750-2E63-441C-BE99-098B034DD409}" type="pres">
      <dgm:prSet presAssocID="{DBE1E078-1CF0-4DBB-A52B-E87CFE6E3604}" presName="Accent" presStyleLbl="bgShp" presStyleIdx="0" presStyleCnt="5"/>
      <dgm:spPr/>
    </dgm:pt>
    <dgm:pt modelId="{186D5FD8-FFF5-4CD4-AAF8-8BD36238FB00}" type="pres">
      <dgm:prSet presAssocID="{DBE1E078-1CF0-4DBB-A52B-E87CFE6E3604}" presName="Child1" presStyleLbl="node1" presStyleIdx="0" presStyleCnt="5" custScaleX="110715" custScaleY="110563" custLinFactNeighborX="957" custLinFactNeighborY="2641">
        <dgm:presLayoutVars>
          <dgm:chMax val="0"/>
          <dgm:chPref val="0"/>
          <dgm:bulletEnabled val="1"/>
        </dgm:presLayoutVars>
      </dgm:prSet>
      <dgm:spPr/>
    </dgm:pt>
    <dgm:pt modelId="{1898CBE9-B32E-4A0F-A39F-572DDF3EDFE3}" type="pres">
      <dgm:prSet presAssocID="{C5EA0588-BC24-4707-B5F2-D52EBF54F205}" presName="Accent2" presStyleCnt="0"/>
      <dgm:spPr/>
    </dgm:pt>
    <dgm:pt modelId="{AB87C454-BF7B-4797-B0C9-260897F38BC8}" type="pres">
      <dgm:prSet presAssocID="{C5EA0588-BC24-4707-B5F2-D52EBF54F205}" presName="Accent" presStyleLbl="bgShp" presStyleIdx="1" presStyleCnt="5" custLinFactNeighborX="-63644" custLinFactNeighborY="6156"/>
      <dgm:spPr/>
    </dgm:pt>
    <dgm:pt modelId="{825B4751-B715-4318-ADA1-0D9B726150B4}" type="pres">
      <dgm:prSet presAssocID="{C5EA0588-BC24-4707-B5F2-D52EBF54F205}" presName="Child2" presStyleLbl="node1" presStyleIdx="1" presStyleCnt="5" custScaleX="108799" custLinFactNeighborX="22587" custLinFactNeighborY="41632">
        <dgm:presLayoutVars>
          <dgm:chMax val="0"/>
          <dgm:chPref val="0"/>
          <dgm:bulletEnabled val="1"/>
        </dgm:presLayoutVars>
      </dgm:prSet>
      <dgm:spPr/>
    </dgm:pt>
    <dgm:pt modelId="{20D44DA9-5703-4E3A-84C1-88E19413D2D8}" type="pres">
      <dgm:prSet presAssocID="{3A6478BC-D21E-471C-A69A-9BDC3BE42F3A}" presName="Accent3" presStyleCnt="0"/>
      <dgm:spPr/>
    </dgm:pt>
    <dgm:pt modelId="{C5E4E35A-9D5F-44A4-BC7E-1C67F60EDB90}" type="pres">
      <dgm:prSet presAssocID="{3A6478BC-D21E-471C-A69A-9BDC3BE42F3A}" presName="Accent" presStyleLbl="bgShp" presStyleIdx="2" presStyleCnt="5" custScaleY="125392" custLinFactNeighborX="2652" custLinFactNeighborY="17684"/>
      <dgm:spPr/>
    </dgm:pt>
    <dgm:pt modelId="{802C8CEA-4F49-4A08-874D-6035E1B591E4}" type="pres">
      <dgm:prSet presAssocID="{3A6478BC-D21E-471C-A69A-9BDC3BE42F3A}" presName="Child3" presStyleLbl="node1" presStyleIdx="2" presStyleCnt="5" custScaleX="105425" custScaleY="109495" custLinFactNeighborX="-12301" custLinFactNeighborY="44661">
        <dgm:presLayoutVars>
          <dgm:chMax val="0"/>
          <dgm:chPref val="0"/>
          <dgm:bulletEnabled val="1"/>
        </dgm:presLayoutVars>
      </dgm:prSet>
      <dgm:spPr/>
    </dgm:pt>
    <dgm:pt modelId="{BD17FEEC-2518-47FA-ABD7-73AFE792525B}" type="pres">
      <dgm:prSet presAssocID="{696FEF55-92FE-472D-A720-698CCD881489}" presName="Accent4" presStyleCnt="0"/>
      <dgm:spPr/>
    </dgm:pt>
    <dgm:pt modelId="{5382F885-7B7F-455A-9C6B-3FF1A1F90136}" type="pres">
      <dgm:prSet presAssocID="{696FEF55-92FE-472D-A720-698CCD881489}" presName="Accent" presStyleLbl="bgShp" presStyleIdx="3" presStyleCnt="5" custScaleX="106062" custLinFactNeighborX="39777" custLinFactNeighborY="41549"/>
      <dgm:spPr/>
    </dgm:pt>
    <dgm:pt modelId="{10536213-167D-4348-8448-352CE321429E}" type="pres">
      <dgm:prSet presAssocID="{696FEF55-92FE-472D-A720-698CCD881489}" presName="Child4" presStyleLbl="node1" presStyleIdx="3" presStyleCnt="5" custScaleX="112743" custLinFactNeighborX="-46395" custLinFactNeighborY="-7762">
        <dgm:presLayoutVars>
          <dgm:chMax val="0"/>
          <dgm:chPref val="0"/>
          <dgm:bulletEnabled val="1"/>
        </dgm:presLayoutVars>
      </dgm:prSet>
      <dgm:spPr/>
    </dgm:pt>
    <dgm:pt modelId="{2FA28513-9045-415E-8EAD-7E0690F7296B}" type="pres">
      <dgm:prSet presAssocID="{CD05D334-2B9D-4277-A77F-3E5FCC1DF964}" presName="Accent5" presStyleCnt="0"/>
      <dgm:spPr/>
    </dgm:pt>
    <dgm:pt modelId="{7FA68637-B6A9-4157-B5C8-52516C5280A6}" type="pres">
      <dgm:prSet presAssocID="{CD05D334-2B9D-4277-A77F-3E5FCC1DF964}" presName="Accent" presStyleLbl="bgShp" presStyleIdx="4" presStyleCnt="5"/>
      <dgm:spPr/>
    </dgm:pt>
    <dgm:pt modelId="{700BF6D2-E0DF-44FA-A113-6899C3824104}" type="pres">
      <dgm:prSet presAssocID="{CD05D334-2B9D-4277-A77F-3E5FCC1DF964}" presName="Child5" presStyleLbl="node1" presStyleIdx="4" presStyleCnt="5" custScaleX="119314" custScaleY="111800" custLinFactNeighborX="-29369" custLinFactNeighborY="-71601">
        <dgm:presLayoutVars>
          <dgm:chMax val="0"/>
          <dgm:chPref val="0"/>
          <dgm:bulletEnabled val="1"/>
        </dgm:presLayoutVars>
      </dgm:prSet>
      <dgm:spPr/>
    </dgm:pt>
  </dgm:ptLst>
  <dgm:cxnLst>
    <dgm:cxn modelId="{F4567D04-5756-4645-A51B-380E422AC48E}" type="presOf" srcId="{E08329A1-A1B5-4FA8-AC93-1C47558D8480}" destId="{CDFF4A1F-F9BB-47C7-95BE-D23C8ABE358D}" srcOrd="0" destOrd="0" presId="urn:microsoft.com/office/officeart/2011/layout/HexagonRadial"/>
    <dgm:cxn modelId="{CDC3BF0E-278A-426D-BE82-E90837BEA121}" srcId="{E08329A1-A1B5-4FA8-AC93-1C47558D8480}" destId="{CD05D334-2B9D-4277-A77F-3E5FCC1DF964}" srcOrd="4" destOrd="0" parTransId="{1DCA2225-19A3-4680-AD6D-1582F187B7B0}" sibTransId="{8B959EAF-2045-461F-B670-8407EF29F505}"/>
    <dgm:cxn modelId="{2BB12C29-AB61-4329-A8C5-C1F91BDF80D7}" type="presOf" srcId="{3A6478BC-D21E-471C-A69A-9BDC3BE42F3A}" destId="{802C8CEA-4F49-4A08-874D-6035E1B591E4}" srcOrd="0" destOrd="0" presId="urn:microsoft.com/office/officeart/2011/layout/HexagonRadial"/>
    <dgm:cxn modelId="{9135A534-81C6-443D-95F3-7CDB4DA46AC8}" srcId="{FEF8ADAD-0EA8-4A56-8ADB-65336C165F15}" destId="{E08329A1-A1B5-4FA8-AC93-1C47558D8480}" srcOrd="0" destOrd="0" parTransId="{7458530F-86F0-46B5-94D4-9E7C5140F7AD}" sibTransId="{D7DB0822-A15C-4192-93C8-3AD0A787735A}"/>
    <dgm:cxn modelId="{72071A66-38F4-4511-9043-F735474A0621}" type="presOf" srcId="{FEF8ADAD-0EA8-4A56-8ADB-65336C165F15}" destId="{38485EF2-684A-49F9-A20E-FFDDC866984E}" srcOrd="0" destOrd="0" presId="urn:microsoft.com/office/officeart/2011/layout/HexagonRadial"/>
    <dgm:cxn modelId="{82234449-EBB3-407D-AC39-C1EDB6AE543F}" srcId="{E08329A1-A1B5-4FA8-AC93-1C47558D8480}" destId="{696FEF55-92FE-472D-A720-698CCD881489}" srcOrd="3" destOrd="0" parTransId="{E999C918-E678-4E7B-880E-386A9945333F}" sibTransId="{C047EF4A-6C1F-424A-BBEA-9F301701E373}"/>
    <dgm:cxn modelId="{BFDD5050-1F60-471D-93D6-0531B0FAC090}" srcId="{E08329A1-A1B5-4FA8-AC93-1C47558D8480}" destId="{DBE1E078-1CF0-4DBB-A52B-E87CFE6E3604}" srcOrd="0" destOrd="0" parTransId="{A354946F-14AC-44B3-8300-8D375131EB5C}" sibTransId="{A92B609C-26BD-41BF-AB59-565E711A0467}"/>
    <dgm:cxn modelId="{1B55C185-998E-4066-AC4E-0A673097FEB6}" srcId="{E08329A1-A1B5-4FA8-AC93-1C47558D8480}" destId="{3A6478BC-D21E-471C-A69A-9BDC3BE42F3A}" srcOrd="2" destOrd="0" parTransId="{8D0C9E3B-68CC-49E2-9EA0-FF515511D6E4}" sibTransId="{FAC64998-D06E-4EB0-A5C3-9D06567F04B1}"/>
    <dgm:cxn modelId="{830520B1-7DD3-46EB-8431-DA883CA06122}" type="presOf" srcId="{DBE1E078-1CF0-4DBB-A52B-E87CFE6E3604}" destId="{186D5FD8-FFF5-4CD4-AAF8-8BD36238FB00}" srcOrd="0" destOrd="0" presId="urn:microsoft.com/office/officeart/2011/layout/HexagonRadial"/>
    <dgm:cxn modelId="{A7537FC6-5684-49C0-9694-B3465DF2966E}" type="presOf" srcId="{696FEF55-92FE-472D-A720-698CCD881489}" destId="{10536213-167D-4348-8448-352CE321429E}" srcOrd="0" destOrd="0" presId="urn:microsoft.com/office/officeart/2011/layout/HexagonRadial"/>
    <dgm:cxn modelId="{D8FC41E6-D495-40F9-A9EA-5DE0760FA848}" type="presOf" srcId="{CD05D334-2B9D-4277-A77F-3E5FCC1DF964}" destId="{700BF6D2-E0DF-44FA-A113-6899C3824104}" srcOrd="0" destOrd="0" presId="urn:microsoft.com/office/officeart/2011/layout/HexagonRadial"/>
    <dgm:cxn modelId="{69978CE8-E0CD-42F7-A4A4-D5C3811DF4F1}" type="presOf" srcId="{C5EA0588-BC24-4707-B5F2-D52EBF54F205}" destId="{825B4751-B715-4318-ADA1-0D9B726150B4}" srcOrd="0" destOrd="0" presId="urn:microsoft.com/office/officeart/2011/layout/HexagonRadial"/>
    <dgm:cxn modelId="{0D49F5E8-83D4-4D17-8538-050D2FD2AB31}" srcId="{E08329A1-A1B5-4FA8-AC93-1C47558D8480}" destId="{C5EA0588-BC24-4707-B5F2-D52EBF54F205}" srcOrd="1" destOrd="0" parTransId="{31E467CC-38C4-4E80-9D46-977D903F651A}" sibTransId="{08F5F07F-26F3-4A10-A1A3-7EBA1248D468}"/>
    <dgm:cxn modelId="{FA178047-EBFA-4B1B-9303-D04C81E92B97}" type="presParOf" srcId="{38485EF2-684A-49F9-A20E-FFDDC866984E}" destId="{CDFF4A1F-F9BB-47C7-95BE-D23C8ABE358D}" srcOrd="0" destOrd="0" presId="urn:microsoft.com/office/officeart/2011/layout/HexagonRadial"/>
    <dgm:cxn modelId="{D12CD659-01E7-4CA2-BB81-7A1B2F8BEABE}" type="presParOf" srcId="{38485EF2-684A-49F9-A20E-FFDDC866984E}" destId="{1D80156C-2133-453B-A262-19E05D964468}" srcOrd="1" destOrd="0" presId="urn:microsoft.com/office/officeart/2011/layout/HexagonRadial"/>
    <dgm:cxn modelId="{2F399143-CD47-4670-829A-3A599B44B2F3}" type="presParOf" srcId="{1D80156C-2133-453B-A262-19E05D964468}" destId="{9A4D2750-2E63-441C-BE99-098B034DD409}" srcOrd="0" destOrd="0" presId="urn:microsoft.com/office/officeart/2011/layout/HexagonRadial"/>
    <dgm:cxn modelId="{F348E8E4-7547-43B2-A891-034355C3726F}" type="presParOf" srcId="{38485EF2-684A-49F9-A20E-FFDDC866984E}" destId="{186D5FD8-FFF5-4CD4-AAF8-8BD36238FB00}" srcOrd="2" destOrd="0" presId="urn:microsoft.com/office/officeart/2011/layout/HexagonRadial"/>
    <dgm:cxn modelId="{1D13C844-DFB6-4A8B-8F5B-51C8724E6D77}" type="presParOf" srcId="{38485EF2-684A-49F9-A20E-FFDDC866984E}" destId="{1898CBE9-B32E-4A0F-A39F-572DDF3EDFE3}" srcOrd="3" destOrd="0" presId="urn:microsoft.com/office/officeart/2011/layout/HexagonRadial"/>
    <dgm:cxn modelId="{D40F6248-9FB5-45BA-A1F5-7D86E2021A5F}" type="presParOf" srcId="{1898CBE9-B32E-4A0F-A39F-572DDF3EDFE3}" destId="{AB87C454-BF7B-4797-B0C9-260897F38BC8}" srcOrd="0" destOrd="0" presId="urn:microsoft.com/office/officeart/2011/layout/HexagonRadial"/>
    <dgm:cxn modelId="{7091BF17-DD1C-437F-81C6-14E9EBBE9D1E}" type="presParOf" srcId="{38485EF2-684A-49F9-A20E-FFDDC866984E}" destId="{825B4751-B715-4318-ADA1-0D9B726150B4}" srcOrd="4" destOrd="0" presId="urn:microsoft.com/office/officeart/2011/layout/HexagonRadial"/>
    <dgm:cxn modelId="{48AE8269-4C1F-444F-9964-3B2B3B92AA6C}" type="presParOf" srcId="{38485EF2-684A-49F9-A20E-FFDDC866984E}" destId="{20D44DA9-5703-4E3A-84C1-88E19413D2D8}" srcOrd="5" destOrd="0" presId="urn:microsoft.com/office/officeart/2011/layout/HexagonRadial"/>
    <dgm:cxn modelId="{8B405399-6E2D-4B24-B097-E0AE1AE7BD1B}" type="presParOf" srcId="{20D44DA9-5703-4E3A-84C1-88E19413D2D8}" destId="{C5E4E35A-9D5F-44A4-BC7E-1C67F60EDB90}" srcOrd="0" destOrd="0" presId="urn:microsoft.com/office/officeart/2011/layout/HexagonRadial"/>
    <dgm:cxn modelId="{4B6996E1-836C-4F41-A45A-9DAD95ACBCB3}" type="presParOf" srcId="{38485EF2-684A-49F9-A20E-FFDDC866984E}" destId="{802C8CEA-4F49-4A08-874D-6035E1B591E4}" srcOrd="6" destOrd="0" presId="urn:microsoft.com/office/officeart/2011/layout/HexagonRadial"/>
    <dgm:cxn modelId="{F4961A39-ECE1-4215-AE14-78149C8B7CA0}" type="presParOf" srcId="{38485EF2-684A-49F9-A20E-FFDDC866984E}" destId="{BD17FEEC-2518-47FA-ABD7-73AFE792525B}" srcOrd="7" destOrd="0" presId="urn:microsoft.com/office/officeart/2011/layout/HexagonRadial"/>
    <dgm:cxn modelId="{194063B1-8D5D-4352-9AFB-27DB65AFB7F6}" type="presParOf" srcId="{BD17FEEC-2518-47FA-ABD7-73AFE792525B}" destId="{5382F885-7B7F-455A-9C6B-3FF1A1F90136}" srcOrd="0" destOrd="0" presId="urn:microsoft.com/office/officeart/2011/layout/HexagonRadial"/>
    <dgm:cxn modelId="{F634AADB-C212-43FD-BF1E-9F96DE83B2B0}" type="presParOf" srcId="{38485EF2-684A-49F9-A20E-FFDDC866984E}" destId="{10536213-167D-4348-8448-352CE321429E}" srcOrd="8" destOrd="0" presId="urn:microsoft.com/office/officeart/2011/layout/HexagonRadial"/>
    <dgm:cxn modelId="{0F7042DB-8E81-400C-8E70-B8E266B0D377}" type="presParOf" srcId="{38485EF2-684A-49F9-A20E-FFDDC866984E}" destId="{2FA28513-9045-415E-8EAD-7E0690F7296B}" srcOrd="9" destOrd="0" presId="urn:microsoft.com/office/officeart/2011/layout/HexagonRadial"/>
    <dgm:cxn modelId="{0E281897-66C2-4CB8-AA70-412125D59CAA}" type="presParOf" srcId="{2FA28513-9045-415E-8EAD-7E0690F7296B}" destId="{7FA68637-B6A9-4157-B5C8-52516C5280A6}" srcOrd="0" destOrd="0" presId="urn:microsoft.com/office/officeart/2011/layout/HexagonRadial"/>
    <dgm:cxn modelId="{0EFFF420-7E83-4FC0-B087-B6D405570323}" type="presParOf" srcId="{38485EF2-684A-49F9-A20E-FFDDC866984E}" destId="{700BF6D2-E0DF-44FA-A113-6899C3824104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F4A1F-F9BB-47C7-95BE-D23C8ABE358D}">
      <dsp:nvSpPr>
        <dsp:cNvPr id="0" name=""/>
        <dsp:cNvSpPr/>
      </dsp:nvSpPr>
      <dsp:spPr>
        <a:xfrm>
          <a:off x="2805761" y="2265037"/>
          <a:ext cx="2812044" cy="2432532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3271756" y="2668142"/>
        <a:ext cx="1880054" cy="1626322"/>
      </dsp:txXfrm>
    </dsp:sp>
    <dsp:sp modelId="{AB87C454-BF7B-4797-B0C9-260897F38BC8}">
      <dsp:nvSpPr>
        <dsp:cNvPr id="0" name=""/>
        <dsp:cNvSpPr/>
      </dsp:nvSpPr>
      <dsp:spPr>
        <a:xfrm>
          <a:off x="3891393" y="1157511"/>
          <a:ext cx="1060976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86D5FD8-FFF5-4CD4-AAF8-8BD36238FB00}">
      <dsp:nvSpPr>
        <dsp:cNvPr id="0" name=""/>
        <dsp:cNvSpPr/>
      </dsp:nvSpPr>
      <dsp:spPr>
        <a:xfrm>
          <a:off x="2963383" y="4"/>
          <a:ext cx="2551372" cy="2204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>
              <a:latin typeface="NikoshBAN" panose="02000000000000000000" pitchFamily="2" charset="0"/>
              <a:cs typeface="NikoshBAN" panose="02000000000000000000" pitchFamily="2" charset="0"/>
            </a:rPr>
            <a:t>১৮৬১ খ্রিষ্টাব্দের ৭ই মে,১২৬৮ বাংলা সনের ২৫শে বৈশাখ জন্মগ্রহণ করেন।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5911" y="365039"/>
        <a:ext cx="1706316" cy="1474136"/>
      </dsp:txXfrm>
    </dsp:sp>
    <dsp:sp modelId="{C5E4E35A-9D5F-44A4-BC7E-1C67F60EDB90}">
      <dsp:nvSpPr>
        <dsp:cNvPr id="0" name=""/>
        <dsp:cNvSpPr/>
      </dsp:nvSpPr>
      <dsp:spPr>
        <a:xfrm>
          <a:off x="5833020" y="2855847"/>
          <a:ext cx="1060976" cy="114629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5B4751-B715-4318-ADA1-0D9B726150B4}">
      <dsp:nvSpPr>
        <dsp:cNvPr id="0" name=""/>
        <dsp:cNvSpPr/>
      </dsp:nvSpPr>
      <dsp:spPr>
        <a:xfrm>
          <a:off x="5597362" y="2108841"/>
          <a:ext cx="2507219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>
              <a:latin typeface="NikoshBAN" panose="02000000000000000000" pitchFamily="2" charset="0"/>
              <a:cs typeface="NikoshBAN" panose="02000000000000000000" pitchFamily="2" charset="0"/>
            </a:rPr>
            <a:t>জন্মস্থানঃ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>
              <a:latin typeface="NikoshBAN" panose="02000000000000000000" pitchFamily="2" charset="0"/>
              <a:cs typeface="NikoshBAN" panose="02000000000000000000" pitchFamily="2" charset="0"/>
            </a:rPr>
            <a:t>কলকাতার জোড়াসাঁকোর ঠাকুরবাড়িতে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96156" y="2425943"/>
        <a:ext cx="1709631" cy="1359416"/>
      </dsp:txXfrm>
    </dsp:sp>
    <dsp:sp modelId="{5382F885-7B7F-455A-9C6B-3FF1A1F90136}">
      <dsp:nvSpPr>
        <dsp:cNvPr id="0" name=""/>
        <dsp:cNvSpPr/>
      </dsp:nvSpPr>
      <dsp:spPr>
        <a:xfrm>
          <a:off x="5334587" y="5119232"/>
          <a:ext cx="1125292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2C8CEA-4F49-4A08-874D-6035E1B591E4}">
      <dsp:nvSpPr>
        <dsp:cNvPr id="0" name=""/>
        <dsp:cNvSpPr/>
      </dsp:nvSpPr>
      <dsp:spPr>
        <a:xfrm>
          <a:off x="4832261" y="4485167"/>
          <a:ext cx="2429467" cy="218291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>
              <a:latin typeface="NikoshBAN" panose="02000000000000000000" pitchFamily="2" charset="0"/>
              <a:cs typeface="NikoshBAN" panose="02000000000000000000" pitchFamily="2" charset="0"/>
            </a:rPr>
            <a:t>তিনি শুধু কবি নন,কথাসাহিত্যিক,নাট্যকার,দার্শনিক, গীতিকার,সুরস্রষতা, চিত্রশিল্পী,সমাজসেবী ও শিক্ষাবিদ। তাঁর রচনাভান্ডার  বিশাল।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5318" y="4856305"/>
        <a:ext cx="1603353" cy="1440638"/>
      </dsp:txXfrm>
    </dsp:sp>
    <dsp:sp modelId="{7FA68637-B6A9-4157-B5C8-52516C5280A6}">
      <dsp:nvSpPr>
        <dsp:cNvPr id="0" name=""/>
        <dsp:cNvSpPr/>
      </dsp:nvSpPr>
      <dsp:spPr>
        <a:xfrm>
          <a:off x="2810994" y="4939657"/>
          <a:ext cx="1060976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0536213-167D-4348-8448-352CE321429E}">
      <dsp:nvSpPr>
        <dsp:cNvPr id="0" name=""/>
        <dsp:cNvSpPr/>
      </dsp:nvSpPr>
      <dsp:spPr>
        <a:xfrm>
          <a:off x="1848813" y="4762281"/>
          <a:ext cx="2598106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১৯১৩ খ্রিষ্টাব্দে রবীন্দ্রনাথ ঠাকুর সাহিত্যে নোবেল পুরস্কার লাভভ করেন।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5181" y="5074102"/>
        <a:ext cx="1785370" cy="1369978"/>
      </dsp:txXfrm>
    </dsp:sp>
    <dsp:sp modelId="{700BF6D2-E0DF-44FA-A113-6899C3824104}">
      <dsp:nvSpPr>
        <dsp:cNvPr id="0" name=""/>
        <dsp:cNvSpPr/>
      </dsp:nvSpPr>
      <dsp:spPr>
        <a:xfrm>
          <a:off x="42195" y="2145739"/>
          <a:ext cx="2749532" cy="22288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খ্রিষ্টাব্দের ৭ই আগস্ট, ১৩৪৮ বাংলা সনের ২২শে শ্রাবণ,তিনি মৃত্যুবরণ করেন।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585" y="2503545"/>
        <a:ext cx="1866752" cy="1513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C64E8-7CF8-4CF9-8173-90225FB26BE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5E7-ACE6-4FB7-BD1C-491D297F3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7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5E7-ACE6-4FB7-BD1C-491D297F32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1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19367-AF3D-4BD0-B1F3-E83265A2F2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2536-E347-4FF0-93B8-1C6FC8EA1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5DF8-B5ED-4D5B-B852-AC508F988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0F838-8E25-40C5-BE7C-3E97BDB7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A2F3F-55FD-44D8-8143-5B629623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70B4-BF95-47E4-BE06-58451ED1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ED70-447D-4F24-9F53-D170D821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31C2D-A7BC-4B16-8750-F5D1876F1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E1D6-1FA0-4051-A4F0-733614AE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2DC91-4F8F-47D9-BD7D-ED490075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87E61-CEEA-4649-8CDE-0B1EEEE4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7EEC7-D347-4372-896D-6608C542C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964BF-9C8F-4178-A106-80F532F6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5067E-9283-4E03-AAE8-FE7F0FF5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6B784-D5C4-4A2A-9DC1-7FF73439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185F-91CB-4BAB-8AE9-773D0A1E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25DD-D553-428B-8A96-24E76936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8F4BB-5030-4E66-9286-D01A2FEA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C9A5C-8455-4832-A98D-C27021D8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B8E3D-E9F2-4281-AAAA-2ED36841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7DADB-CBBD-470E-ACC1-44B88404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6DF5-1C1A-4BB8-9C9B-2A980112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5B2A2-192A-425A-B31F-D4E4BB1C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8DD98-421B-4C60-A3CE-7A519AF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9A3F3-E28A-4012-8111-6E933FB7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BD923-BCF1-4209-B114-0B5D3FF3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9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6C1C-E30A-42CF-A891-8C6AD609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00CB-AB96-4C50-8A40-DE1271EB6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4A662-2F13-44C7-A207-87A1DAE82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EA986-4AE1-4616-8DD5-67F59CDD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ED805-A43A-405A-9AF9-F7214A9C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D0274-47FB-433F-9110-B8AD6CA4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C878-F641-44B4-B5BE-17403F98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B7F4D-5689-43B5-9F12-8063598A9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FB8A0-0CA0-40CE-8EA0-28549FE2A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BA5F4-6FC8-4CD6-B135-E84D743F7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2EC5E-69DB-4FAE-A0E2-2DC9DC2E6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617A8-5908-44C2-ABBA-280A3AB1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9CCBC-2AF8-4F84-8DE9-CADA96A2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90DF9-D4FE-44B4-9A55-D9AA2156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E8B8-DFB8-4422-B848-323F289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EFC37-7E06-4F61-AEB4-A94C1F89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E3F3B-BA2C-434D-B9F8-310E21C9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10059-4E79-4B1D-B183-16053D35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D8032-D854-4DE9-B548-CE632B66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59724-2E98-4392-880E-EE558A16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A690A-12B7-46E4-BC33-D893CF92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F808-03F9-4967-9C27-464ABC0F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3FF75-3E64-4BA4-A47F-22FD35C1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A9B89-DBCE-4248-AFE2-8892E6BDB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FCDF1-1DBF-4923-B50C-FC01D491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B6E7A-4736-4CA0-B5FF-B2DF96CA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2BD43-647D-4CB6-A4D6-4A9DBF0F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30CB-B5E7-4259-9E90-546E7398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54FC6-6058-4C49-9145-FF1E2EF64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CC906-F6CD-4EA2-A6F8-60035C5F8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C27B3-048F-4EB4-AEBB-0A32951E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B3499-D3C7-425F-95DC-ECB8B230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454F4-5CF4-4DA7-81BD-ED86211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3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D389A-DD22-44C7-89C9-B8D75755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5DEAA-F4F1-4DBF-B5A5-343DFAC01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54ED3-1932-4918-A899-7F1D7331C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0D73-BD00-4C6D-BCE0-BE99A354767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75B41-23C4-4782-956A-274EB17F5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9B0C2-010E-4116-9359-FF7EE1661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6C05-D219-41F9-B213-B0CCD905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86C381-338D-4C10-9231-14B4E5B255CB}"/>
              </a:ext>
            </a:extLst>
          </p:cNvPr>
          <p:cNvSpPr txBox="1"/>
          <p:nvPr/>
        </p:nvSpPr>
        <p:spPr>
          <a:xfrm>
            <a:off x="126610" y="133644"/>
            <a:ext cx="11936546" cy="16248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E05CF-7C23-4EDF-8C6E-E8082543A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758462"/>
            <a:ext cx="11936546" cy="4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9E9AE-FC6A-480F-9C4B-E2A875A1C9A4}"/>
              </a:ext>
            </a:extLst>
          </p:cNvPr>
          <p:cNvSpPr txBox="1"/>
          <p:nvPr/>
        </p:nvSpPr>
        <p:spPr>
          <a:xfrm>
            <a:off x="703385" y="196948"/>
            <a:ext cx="4248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দেখাইঃ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F1F4E-38B0-4F06-85FB-0983F97DC56A}"/>
              </a:ext>
            </a:extLst>
          </p:cNvPr>
          <p:cNvSpPr txBox="1"/>
          <p:nvPr/>
        </p:nvSpPr>
        <p:spPr>
          <a:xfrm>
            <a:off x="703386" y="1153551"/>
            <a:ext cx="9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97CB8-7269-471B-975F-DF08518C2164}"/>
              </a:ext>
            </a:extLst>
          </p:cNvPr>
          <p:cNvSpPr txBox="1"/>
          <p:nvPr/>
        </p:nvSpPr>
        <p:spPr>
          <a:xfrm>
            <a:off x="2827606" y="1153550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6339A-9025-4440-BDB5-05C7D0E30CBD}"/>
              </a:ext>
            </a:extLst>
          </p:cNvPr>
          <p:cNvSpPr txBox="1"/>
          <p:nvPr/>
        </p:nvSpPr>
        <p:spPr>
          <a:xfrm>
            <a:off x="4107766" y="1166834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E78D9-B447-4AE9-A179-6D31CFD300ED}"/>
              </a:ext>
            </a:extLst>
          </p:cNvPr>
          <p:cNvSpPr txBox="1"/>
          <p:nvPr/>
        </p:nvSpPr>
        <p:spPr>
          <a:xfrm>
            <a:off x="5387926" y="1166834"/>
            <a:ext cx="56270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A055C-DA81-47CD-8FC9-F68D723BC314}"/>
              </a:ext>
            </a:extLst>
          </p:cNvPr>
          <p:cNvSpPr txBox="1"/>
          <p:nvPr/>
        </p:nvSpPr>
        <p:spPr>
          <a:xfrm>
            <a:off x="703385" y="2331170"/>
            <a:ext cx="149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সন্ধেবেলা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FE877-860A-43AE-B448-35BCE93143CC}"/>
              </a:ext>
            </a:extLst>
          </p:cNvPr>
          <p:cNvSpPr txBox="1"/>
          <p:nvPr/>
        </p:nvSpPr>
        <p:spPr>
          <a:xfrm>
            <a:off x="2827605" y="2328527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4E6A9-98EA-4E85-A92D-7672A891F2C9}"/>
              </a:ext>
            </a:extLst>
          </p:cNvPr>
          <p:cNvSpPr txBox="1"/>
          <p:nvPr/>
        </p:nvSpPr>
        <p:spPr>
          <a:xfrm>
            <a:off x="4107766" y="2328527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66E78-D21E-420A-A9BB-CA47C36ADDC6}"/>
              </a:ext>
            </a:extLst>
          </p:cNvPr>
          <p:cNvSpPr txBox="1"/>
          <p:nvPr/>
        </p:nvSpPr>
        <p:spPr>
          <a:xfrm>
            <a:off x="5387926" y="2328526"/>
            <a:ext cx="54864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83CD7-0201-4D3C-B0A1-7E99DF5CBF9B}"/>
              </a:ext>
            </a:extLst>
          </p:cNvPr>
          <p:cNvSpPr txBox="1"/>
          <p:nvPr/>
        </p:nvSpPr>
        <p:spPr>
          <a:xfrm>
            <a:off x="703386" y="3454725"/>
            <a:ext cx="137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ঘনচ্ছায়া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5E036-B642-4712-9239-211F235EC4FE}"/>
              </a:ext>
            </a:extLst>
          </p:cNvPr>
          <p:cNvSpPr txBox="1"/>
          <p:nvPr/>
        </p:nvSpPr>
        <p:spPr>
          <a:xfrm>
            <a:off x="2827604" y="3454725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7B2EC-1670-4D3A-B5BD-DA75DDC611C9}"/>
              </a:ext>
            </a:extLst>
          </p:cNvPr>
          <p:cNvSpPr txBox="1"/>
          <p:nvPr/>
        </p:nvSpPr>
        <p:spPr>
          <a:xfrm>
            <a:off x="4107766" y="3453691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CFE02-97E6-45DA-A364-29B6BE04C180}"/>
              </a:ext>
            </a:extLst>
          </p:cNvPr>
          <p:cNvSpPr txBox="1"/>
          <p:nvPr/>
        </p:nvSpPr>
        <p:spPr>
          <a:xfrm>
            <a:off x="5387926" y="3448476"/>
            <a:ext cx="56270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77760-FC87-493A-BF9E-7B7ACD84E64C}"/>
              </a:ext>
            </a:extLst>
          </p:cNvPr>
          <p:cNvSpPr txBox="1"/>
          <p:nvPr/>
        </p:nvSpPr>
        <p:spPr>
          <a:xfrm>
            <a:off x="703385" y="4578280"/>
            <a:ext cx="149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আচ্ছাদন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11AE1-497A-4B0E-A0D6-E42B3E196C96}"/>
              </a:ext>
            </a:extLst>
          </p:cNvPr>
          <p:cNvSpPr txBox="1"/>
          <p:nvPr/>
        </p:nvSpPr>
        <p:spPr>
          <a:xfrm>
            <a:off x="2827604" y="4578280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চ্ছ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03F17-EBD2-420D-8162-5B2AD4C70C75}"/>
              </a:ext>
            </a:extLst>
          </p:cNvPr>
          <p:cNvSpPr txBox="1"/>
          <p:nvPr/>
        </p:nvSpPr>
        <p:spPr>
          <a:xfrm>
            <a:off x="4107766" y="4578280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7E4D6-1721-4126-BB57-7C1A9BE1E827}"/>
              </a:ext>
            </a:extLst>
          </p:cNvPr>
          <p:cNvSpPr txBox="1"/>
          <p:nvPr/>
        </p:nvSpPr>
        <p:spPr>
          <a:xfrm>
            <a:off x="5416060" y="4578280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5929D-B654-4694-8482-ED602884F3C5}"/>
              </a:ext>
            </a:extLst>
          </p:cNvPr>
          <p:cNvSpPr txBox="1"/>
          <p:nvPr/>
        </p:nvSpPr>
        <p:spPr>
          <a:xfrm>
            <a:off x="154744" y="168814"/>
            <a:ext cx="440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37086-1D7E-4D42-A2E6-9E14C5DF1326}"/>
              </a:ext>
            </a:extLst>
          </p:cNvPr>
          <p:cNvSpPr txBox="1"/>
          <p:nvPr/>
        </p:nvSpPr>
        <p:spPr>
          <a:xfrm>
            <a:off x="154743" y="1125414"/>
            <a:ext cx="685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বধূর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বোঝানো হয়েছে?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11FDE-43FA-4790-B108-9660397D5C17}"/>
              </a:ext>
            </a:extLst>
          </p:cNvPr>
          <p:cNvSpPr txBox="1"/>
          <p:nvPr/>
        </p:nvSpPr>
        <p:spPr>
          <a:xfrm>
            <a:off x="154743" y="2236763"/>
            <a:ext cx="663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তীরে কবিতায় ওই পারের বনটি কেমন?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CA461-41CA-4186-91E6-93E4F2B73001}"/>
              </a:ext>
            </a:extLst>
          </p:cNvPr>
          <p:cNvSpPr txBox="1"/>
          <p:nvPr/>
        </p:nvSpPr>
        <p:spPr>
          <a:xfrm>
            <a:off x="154744" y="3429000"/>
            <a:ext cx="652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সকাল – সন্ধেবেলায় ছেলের দল কী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1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A2F0B27-EFE6-4F50-A971-963F4A0A7444}"/>
              </a:ext>
            </a:extLst>
          </p:cNvPr>
          <p:cNvSpPr/>
          <p:nvPr/>
        </p:nvSpPr>
        <p:spPr>
          <a:xfrm>
            <a:off x="4049150" y="126608"/>
            <a:ext cx="4093700" cy="21101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4321F-C75A-40EA-9642-591B18A9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2349305"/>
            <a:ext cx="5092505" cy="4382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F6B1C5-3A5E-4A65-910F-9CF540A11285}"/>
              </a:ext>
            </a:extLst>
          </p:cNvPr>
          <p:cNvSpPr txBox="1"/>
          <p:nvPr/>
        </p:nvSpPr>
        <p:spPr>
          <a:xfrm>
            <a:off x="5420750" y="2828835"/>
            <a:ext cx="677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ঘাটে বধূর মেলা বলতে কী বোঝানো হয়েছে?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সকাল – সন্ধেবেলায় ছেলের দল কী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1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251F2A3-044E-4B87-9EE1-CE6B3369032B}"/>
              </a:ext>
            </a:extLst>
          </p:cNvPr>
          <p:cNvSpPr/>
          <p:nvPr/>
        </p:nvSpPr>
        <p:spPr>
          <a:xfrm>
            <a:off x="3556781" y="267286"/>
            <a:ext cx="5078437" cy="12098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67286"/>
            <a:ext cx="2794781" cy="1941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5639AA-0B01-4C8A-9353-2A6CF19D2FD7}"/>
              </a:ext>
            </a:extLst>
          </p:cNvPr>
          <p:cNvSpPr txBox="1"/>
          <p:nvPr/>
        </p:nvSpPr>
        <p:spPr>
          <a:xfrm>
            <a:off x="5842782" y="3075057"/>
            <a:ext cx="6349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12B1EC-D63B-4312-B710-FC8A85565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3" y="1477108"/>
            <a:ext cx="5565680" cy="52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2A5EB4-F84D-4CA5-BBFD-2257BFC8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4" y="1055077"/>
            <a:ext cx="11647987" cy="5613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0CB463-24A3-4299-8132-D7D39B411E10}"/>
              </a:ext>
            </a:extLst>
          </p:cNvPr>
          <p:cNvSpPr txBox="1"/>
          <p:nvPr/>
        </p:nvSpPr>
        <p:spPr>
          <a:xfrm>
            <a:off x="242814" y="189915"/>
            <a:ext cx="11706372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1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06D307-9D23-4C15-B647-30DA1DF0F2CA}"/>
              </a:ext>
            </a:extLst>
          </p:cNvPr>
          <p:cNvSpPr txBox="1"/>
          <p:nvPr/>
        </p:nvSpPr>
        <p:spPr>
          <a:xfrm>
            <a:off x="225083" y="140677"/>
            <a:ext cx="118168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C029-1927-4848-A40E-BC1A33B9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914401"/>
            <a:ext cx="5753686" cy="580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3353D6-8FFA-45BF-9F07-B2609B611F13}"/>
              </a:ext>
            </a:extLst>
          </p:cNvPr>
          <p:cNvSpPr txBox="1"/>
          <p:nvPr/>
        </p:nvSpPr>
        <p:spPr>
          <a:xfrm>
            <a:off x="576775" y="4280097"/>
            <a:ext cx="5050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মোছাঃ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মার্জুয়ারা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বেগম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প্রধান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দক্ষিণ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বালাপাড়া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সরকারি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প্রাথমিক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বিদ্যালয়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ডিমলা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নীলফামারি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marjuara1982@gmail.com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95557C-DDBA-49DA-AF8F-711653760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66" y="1041009"/>
            <a:ext cx="3432517" cy="31101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F0AE6E-3AEB-444C-9261-EB9BFB9C5910}"/>
              </a:ext>
            </a:extLst>
          </p:cNvPr>
          <p:cNvSpPr/>
          <p:nvPr/>
        </p:nvSpPr>
        <p:spPr>
          <a:xfrm>
            <a:off x="6213231" y="914401"/>
            <a:ext cx="5753686" cy="58029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2EF5A-831D-4D70-BC1B-72496903D18A}"/>
              </a:ext>
            </a:extLst>
          </p:cNvPr>
          <p:cNvSpPr txBox="1"/>
          <p:nvPr/>
        </p:nvSpPr>
        <p:spPr>
          <a:xfrm>
            <a:off x="5875606" y="3429000"/>
            <a:ext cx="63163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------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৯১-৯২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E8EB03-6544-4B3C-8A22-3FD39490E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34" y="1041009"/>
            <a:ext cx="2426722" cy="23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4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দুই তীরে ছড়াগান ও কবিতা[1]">
            <a:hlinkClick r:id="" action="ppaction://media"/>
            <a:extLst>
              <a:ext uri="{FF2B5EF4-FFF2-40B4-BE49-F238E27FC236}">
                <a16:creationId xmlns:a16="http://schemas.microsoft.com/office/drawing/2014/main" id="{601D83A2-F5B5-4360-AA81-DD918B3A14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122" y="167054"/>
            <a:ext cx="11821551" cy="65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4DEBD-4D26-401B-87CC-7E744517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68812"/>
            <a:ext cx="5941255" cy="6555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C720AB-63F2-4C69-B140-B4D2BCEFC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22" y="168812"/>
            <a:ext cx="5828933" cy="65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5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138898-A7A7-40B2-96B4-7FA006E23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397102"/>
              </p:ext>
            </p:extLst>
          </p:nvPr>
        </p:nvGraphicFramePr>
        <p:xfrm>
          <a:off x="1856935" y="0"/>
          <a:ext cx="830306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819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7EB8A-B3CA-47BE-B851-218A7A7A0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12542"/>
            <a:ext cx="11952849" cy="66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558AA-25F8-45D8-842C-513EF78FA555}"/>
              </a:ext>
            </a:extLst>
          </p:cNvPr>
          <p:cNvSpPr txBox="1"/>
          <p:nvPr/>
        </p:nvSpPr>
        <p:spPr>
          <a:xfrm>
            <a:off x="4771291" y="281355"/>
            <a:ext cx="264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0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39D1B-5987-4B3E-AC2D-480FB498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" y="154745"/>
            <a:ext cx="11873133" cy="65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B711E-197B-4A75-B384-8C3BFA49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0677"/>
            <a:ext cx="11887200" cy="6583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CF67D-DFD9-4AE8-8EE4-F00B541A4295}"/>
              </a:ext>
            </a:extLst>
          </p:cNvPr>
          <p:cNvSpPr txBox="1"/>
          <p:nvPr/>
        </p:nvSpPr>
        <p:spPr>
          <a:xfrm>
            <a:off x="4813495" y="288387"/>
            <a:ext cx="256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1DE9D-EF07-493C-A9F0-C8547AFAEB6F}"/>
              </a:ext>
            </a:extLst>
          </p:cNvPr>
          <p:cNvSpPr txBox="1"/>
          <p:nvPr/>
        </p:nvSpPr>
        <p:spPr>
          <a:xfrm>
            <a:off x="454857" y="323557"/>
            <a:ext cx="7141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শিখিঃ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আচ্ছাদন = ঢাকনি,ছাউনি।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বেণুবন = বাঁশ বাগান,বাঁশঝাড়।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শাখা = গাছের ডাল।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গলাগলি = অত্যন্ত ঘনিষ্ঠ,আন্তরিকভাবে।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 = অরণ্য,জঙ্গল। </a:t>
            </a:r>
          </a:p>
        </p:txBody>
      </p:sp>
    </p:spTree>
    <p:extLst>
      <p:ext uri="{BB962C8B-B14F-4D97-AF65-F5344CB8AC3E}">
        <p14:creationId xmlns:p14="http://schemas.microsoft.com/office/powerpoint/2010/main" val="179501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253</Words>
  <Application>Microsoft Office PowerPoint</Application>
  <PresentationFormat>Widescreen</PresentationFormat>
  <Paragraphs>62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24</cp:revision>
  <dcterms:created xsi:type="dcterms:W3CDTF">2020-11-02T07:17:02Z</dcterms:created>
  <dcterms:modified xsi:type="dcterms:W3CDTF">2020-11-04T15:32:20Z</dcterms:modified>
</cp:coreProperties>
</file>