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05" r:id="rId13"/>
    <p:sldId id="292" r:id="rId14"/>
    <p:sldId id="293" r:id="rId15"/>
    <p:sldId id="322" r:id="rId16"/>
    <p:sldId id="323" r:id="rId17"/>
    <p:sldId id="324" r:id="rId18"/>
    <p:sldId id="325" r:id="rId19"/>
    <p:sldId id="326" r:id="rId20"/>
    <p:sldId id="327" r:id="rId21"/>
    <p:sldId id="331" r:id="rId22"/>
    <p:sldId id="329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5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1C524-7077-4F32-943C-297E11FA3E3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91250-60F2-48F0-B8B2-B6586792CA5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899D4BF8-4613-4E30-B51A-26AFECCA5D1D}" type="parTrans" cxnId="{D4BF434A-27E7-4F79-AD1A-4C57802FB6C4}">
      <dgm:prSet/>
      <dgm:spPr/>
      <dgm:t>
        <a:bodyPr/>
        <a:lstStyle/>
        <a:p>
          <a:endParaRPr lang="en-US"/>
        </a:p>
      </dgm:t>
    </dgm:pt>
    <dgm:pt modelId="{2A31FD51-15CB-4266-A006-7B5103845F28}" type="sibTrans" cxnId="{D4BF434A-27E7-4F79-AD1A-4C57802FB6C4}">
      <dgm:prSet/>
      <dgm:spPr/>
      <dgm:t>
        <a:bodyPr/>
        <a:lstStyle/>
        <a:p>
          <a:endParaRPr lang="en-US"/>
        </a:p>
      </dgm:t>
    </dgm:pt>
    <dgm:pt modelId="{89887231-B999-4BC5-A1F7-93CE4026DE9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জন্মসাল- ?</a:t>
          </a:r>
          <a:endParaRPr lang="en-US" b="1" dirty="0">
            <a:solidFill>
              <a:schemeClr val="tx1"/>
            </a:solidFill>
          </a:endParaRPr>
        </a:p>
      </dgm:t>
    </dgm:pt>
    <dgm:pt modelId="{0185F241-87FD-405C-B75C-D2EC8C788E84}" type="parTrans" cxnId="{86A8C02C-9E16-4A90-98C5-DBDF1697A3F9}">
      <dgm:prSet/>
      <dgm:spPr/>
      <dgm:t>
        <a:bodyPr/>
        <a:lstStyle/>
        <a:p>
          <a:endParaRPr lang="en-US" dirty="0"/>
        </a:p>
      </dgm:t>
    </dgm:pt>
    <dgm:pt modelId="{6803F3A8-669F-4BF2-B848-26F053EABF95}" type="sibTrans" cxnId="{86A8C02C-9E16-4A90-98C5-DBDF1697A3F9}">
      <dgm:prSet/>
      <dgm:spPr/>
      <dgm:t>
        <a:bodyPr/>
        <a:lstStyle/>
        <a:p>
          <a:endParaRPr lang="en-US"/>
        </a:p>
      </dgm:t>
    </dgm:pt>
    <dgm:pt modelId="{C741F2E8-794E-49ED-B6AC-9FD7594CE64A}">
      <dgm:prSet phldrT="[Text]" phldr="1"/>
      <dgm:spPr/>
      <dgm:t>
        <a:bodyPr/>
        <a:lstStyle/>
        <a:p>
          <a:endParaRPr lang="en-US"/>
        </a:p>
      </dgm:t>
    </dgm:pt>
    <dgm:pt modelId="{330BA780-9780-408C-A854-CA299F91A760}" type="parTrans" cxnId="{48504C50-ED46-441B-BA0E-1FE9006AE8DE}">
      <dgm:prSet/>
      <dgm:spPr/>
      <dgm:t>
        <a:bodyPr/>
        <a:lstStyle/>
        <a:p>
          <a:endParaRPr lang="en-US"/>
        </a:p>
      </dgm:t>
    </dgm:pt>
    <dgm:pt modelId="{49311127-26C3-42B4-9BED-936E469750CB}" type="sibTrans" cxnId="{48504C50-ED46-441B-BA0E-1FE9006AE8DE}">
      <dgm:prSet/>
      <dgm:spPr/>
      <dgm:t>
        <a:bodyPr/>
        <a:lstStyle/>
        <a:p>
          <a:endParaRPr lang="en-US"/>
        </a:p>
      </dgm:t>
    </dgm:pt>
    <dgm:pt modelId="{75FA4BAD-5893-4921-83B1-4BB764597D3F}">
      <dgm:prSet phldrT="[Text]" phldr="1"/>
      <dgm:spPr/>
      <dgm:t>
        <a:bodyPr/>
        <a:lstStyle/>
        <a:p>
          <a:endParaRPr lang="en-US"/>
        </a:p>
      </dgm:t>
    </dgm:pt>
    <dgm:pt modelId="{4ACDA7A8-581C-4A92-A424-2C602CDBB528}" type="parTrans" cxnId="{846B1AFB-A4A8-4BDA-8AF7-D989F43F7C52}">
      <dgm:prSet/>
      <dgm:spPr/>
      <dgm:t>
        <a:bodyPr/>
        <a:lstStyle/>
        <a:p>
          <a:endParaRPr lang="en-US"/>
        </a:p>
      </dgm:t>
    </dgm:pt>
    <dgm:pt modelId="{E7210678-B23F-45F4-8575-D94897019815}" type="sibTrans" cxnId="{846B1AFB-A4A8-4BDA-8AF7-D989F43F7C52}">
      <dgm:prSet/>
      <dgm:spPr/>
      <dgm:t>
        <a:bodyPr/>
        <a:lstStyle/>
        <a:p>
          <a:endParaRPr lang="en-US"/>
        </a:p>
      </dgm:t>
    </dgm:pt>
    <dgm:pt modelId="{A9B332A1-E6B3-45E1-84F8-690752E3E81C}">
      <dgm:prSet phldrT="[Text]" phldr="1"/>
      <dgm:spPr/>
      <dgm:t>
        <a:bodyPr/>
        <a:lstStyle/>
        <a:p>
          <a:endParaRPr lang="en-US"/>
        </a:p>
      </dgm:t>
    </dgm:pt>
    <dgm:pt modelId="{8C2DC13D-FFF7-48D8-817D-758FCFBDB74F}" type="parTrans" cxnId="{9D6B818C-F9FD-4575-A096-5B9FD699B121}">
      <dgm:prSet/>
      <dgm:spPr/>
      <dgm:t>
        <a:bodyPr/>
        <a:lstStyle/>
        <a:p>
          <a:endParaRPr lang="en-US"/>
        </a:p>
      </dgm:t>
    </dgm:pt>
    <dgm:pt modelId="{B7BB4567-DE69-4A8A-A1DF-BE1779BF1B63}" type="sibTrans" cxnId="{9D6B818C-F9FD-4575-A096-5B9FD699B121}">
      <dgm:prSet/>
      <dgm:spPr/>
      <dgm:t>
        <a:bodyPr/>
        <a:lstStyle/>
        <a:p>
          <a:endParaRPr lang="en-US"/>
        </a:p>
      </dgm:t>
    </dgm:pt>
    <dgm:pt modelId="{F9E13B3D-8844-4F0B-AD6A-F2A3E6F393C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জন্মস্থান- ?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E706DA-ED9A-455D-877F-C8FB6593200B}" type="parTrans" cxnId="{A3294F27-2980-48DD-8157-E05930664CF7}">
      <dgm:prSet/>
      <dgm:spPr/>
      <dgm:t>
        <a:bodyPr/>
        <a:lstStyle/>
        <a:p>
          <a:endParaRPr lang="en-US" dirty="0"/>
        </a:p>
      </dgm:t>
    </dgm:pt>
    <dgm:pt modelId="{946F78F9-99F3-4EF6-84B0-2BCE02CC7046}" type="sibTrans" cxnId="{A3294F27-2980-48DD-8157-E05930664CF7}">
      <dgm:prSet/>
      <dgm:spPr/>
      <dgm:t>
        <a:bodyPr/>
        <a:lstStyle/>
        <a:p>
          <a:endParaRPr lang="en-US"/>
        </a:p>
      </dgm:t>
    </dgm:pt>
    <dgm:pt modelId="{1D48E763-F7E6-4197-8D8D-5E4B146ECBF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পেশা-?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14E06F-1BBC-4122-9C02-86F8AD4F4FF4}" type="parTrans" cxnId="{439B86BF-481C-4182-BB29-245DAC0AC920}">
      <dgm:prSet/>
      <dgm:spPr/>
      <dgm:t>
        <a:bodyPr/>
        <a:lstStyle/>
        <a:p>
          <a:endParaRPr lang="en-US" dirty="0"/>
        </a:p>
      </dgm:t>
    </dgm:pt>
    <dgm:pt modelId="{E448355B-9EEA-4B74-B89F-2CA17F68259B}" type="sibTrans" cxnId="{439B86BF-481C-4182-BB29-245DAC0AC920}">
      <dgm:prSet/>
      <dgm:spPr/>
      <dgm:t>
        <a:bodyPr/>
        <a:lstStyle/>
        <a:p>
          <a:endParaRPr lang="en-US"/>
        </a:p>
      </dgm:t>
    </dgm:pt>
    <dgm:pt modelId="{3EA74735-6167-47E9-B3A5-926DB38CADE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সাল-?</a:t>
          </a:r>
          <a:endParaRPr lang="en-US" b="1" dirty="0">
            <a:solidFill>
              <a:schemeClr val="tx1"/>
            </a:solidFill>
          </a:endParaRPr>
        </a:p>
      </dgm:t>
    </dgm:pt>
    <dgm:pt modelId="{C408708B-DBE0-424B-9CE4-E3308EF79417}" type="sibTrans" cxnId="{76FAE597-6CEF-4E61-B0CF-06E629E414F2}">
      <dgm:prSet/>
      <dgm:spPr/>
      <dgm:t>
        <a:bodyPr/>
        <a:lstStyle/>
        <a:p>
          <a:endParaRPr lang="en-US"/>
        </a:p>
      </dgm:t>
    </dgm:pt>
    <dgm:pt modelId="{6B8008D8-D113-4F0D-91A9-C0902194BE25}" type="parTrans" cxnId="{76FAE597-6CEF-4E61-B0CF-06E629E414F2}">
      <dgm:prSet/>
      <dgm:spPr/>
      <dgm:t>
        <a:bodyPr/>
        <a:lstStyle/>
        <a:p>
          <a:endParaRPr lang="en-US" dirty="0"/>
        </a:p>
      </dgm:t>
    </dgm:pt>
    <dgm:pt modelId="{CC2E57B6-5C83-4321-A986-4FE85FD0B98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রচনাবলি- ?</a:t>
          </a:r>
          <a:endParaRPr lang="en-US" b="1" dirty="0">
            <a:solidFill>
              <a:schemeClr val="tx1"/>
            </a:solidFill>
          </a:endParaRPr>
        </a:p>
      </dgm:t>
    </dgm:pt>
    <dgm:pt modelId="{2C7D61CA-2D60-4C89-BE0D-21CE1BACF7ED}" type="sibTrans" cxnId="{C505085B-D095-4BDB-8506-3D08D02F67D0}">
      <dgm:prSet/>
      <dgm:spPr/>
      <dgm:t>
        <a:bodyPr/>
        <a:lstStyle/>
        <a:p>
          <a:endParaRPr lang="en-US"/>
        </a:p>
      </dgm:t>
    </dgm:pt>
    <dgm:pt modelId="{151F7D08-CECA-476E-9AB5-66E239CD2E7B}" type="parTrans" cxnId="{C505085B-D095-4BDB-8506-3D08D02F67D0}">
      <dgm:prSet/>
      <dgm:spPr/>
      <dgm:t>
        <a:bodyPr/>
        <a:lstStyle/>
        <a:p>
          <a:endParaRPr lang="en-US" dirty="0"/>
        </a:p>
      </dgm:t>
    </dgm:pt>
    <dgm:pt modelId="{1CF54396-0425-4927-98A9-DFFC7FDA19EA}" type="pres">
      <dgm:prSet presAssocID="{6431C524-7077-4F32-943C-297E11FA3E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777B7-8F1F-4667-9D37-0030D8ADE44B}" type="pres">
      <dgm:prSet presAssocID="{E7291250-60F2-48F0-B8B2-B6586792CA57}" presName="centerShape" presStyleLbl="node0" presStyleIdx="0" presStyleCnt="1"/>
      <dgm:spPr/>
      <dgm:t>
        <a:bodyPr/>
        <a:lstStyle/>
        <a:p>
          <a:endParaRPr lang="en-US"/>
        </a:p>
      </dgm:t>
    </dgm:pt>
    <dgm:pt modelId="{B60E6170-F8C7-4630-A29F-95E412E8BAEB}" type="pres">
      <dgm:prSet presAssocID="{36E706DA-ED9A-455D-877F-C8FB6593200B}" presName="Name9" presStyleLbl="parChTrans1D2" presStyleIdx="0" presStyleCnt="5"/>
      <dgm:spPr/>
      <dgm:t>
        <a:bodyPr/>
        <a:lstStyle/>
        <a:p>
          <a:endParaRPr lang="en-US"/>
        </a:p>
      </dgm:t>
    </dgm:pt>
    <dgm:pt modelId="{75F1991D-C957-4D28-AE43-7102A3A4CEF4}" type="pres">
      <dgm:prSet presAssocID="{36E706DA-ED9A-455D-877F-C8FB6593200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C2DDBB0-AAD3-4E2B-A28E-4F71D763EA55}" type="pres">
      <dgm:prSet presAssocID="{F9E13B3D-8844-4F0B-AD6A-F2A3E6F393CC}" presName="node" presStyleLbl="node1" presStyleIdx="0" presStyleCnt="5" custScaleX="145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0D08B-B048-4E76-9481-57BFAEDE5AB4}" type="pres">
      <dgm:prSet presAssocID="{3314E06F-1BBC-4122-9C02-86F8AD4F4FF4}" presName="Name9" presStyleLbl="parChTrans1D2" presStyleIdx="1" presStyleCnt="5"/>
      <dgm:spPr/>
      <dgm:t>
        <a:bodyPr/>
        <a:lstStyle/>
        <a:p>
          <a:endParaRPr lang="en-US"/>
        </a:p>
      </dgm:t>
    </dgm:pt>
    <dgm:pt modelId="{C42E28D6-218D-444E-9522-051D4D416231}" type="pres">
      <dgm:prSet presAssocID="{3314E06F-1BBC-4122-9C02-86F8AD4F4FF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B69568D-FCDD-46E9-8456-3BFA3EE68861}" type="pres">
      <dgm:prSet presAssocID="{1D48E763-F7E6-4197-8D8D-5E4B146ECBF6}" presName="node" presStyleLbl="node1" presStyleIdx="1" presStyleCnt="5" custScaleX="142545" custRadScaleRad="120178" custRadScaleInc="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54EED-A007-4992-95C3-9DBC367BFD30}" type="pres">
      <dgm:prSet presAssocID="{151F7D08-CECA-476E-9AB5-66E239CD2E7B}" presName="Name9" presStyleLbl="parChTrans1D2" presStyleIdx="2" presStyleCnt="5"/>
      <dgm:spPr/>
      <dgm:t>
        <a:bodyPr/>
        <a:lstStyle/>
        <a:p>
          <a:endParaRPr lang="en-US"/>
        </a:p>
      </dgm:t>
    </dgm:pt>
    <dgm:pt modelId="{1E59EFC1-D396-4336-8A4F-969B094F4C11}" type="pres">
      <dgm:prSet presAssocID="{151F7D08-CECA-476E-9AB5-66E239CD2E7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10B4144-522D-4B54-B290-C38CCD53E9D4}" type="pres">
      <dgm:prSet presAssocID="{CC2E57B6-5C83-4321-A986-4FE85FD0B98B}" presName="node" presStyleLbl="node1" presStyleIdx="2" presStyleCnt="5" custScaleX="156093" custRadScaleRad="117827" custRadScaleInc="-33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92DFC-D225-4CB7-A2C8-8B5118CD8339}" type="pres">
      <dgm:prSet presAssocID="{6B8008D8-D113-4F0D-91A9-C0902194BE25}" presName="Name9" presStyleLbl="parChTrans1D2" presStyleIdx="3" presStyleCnt="5"/>
      <dgm:spPr/>
      <dgm:t>
        <a:bodyPr/>
        <a:lstStyle/>
        <a:p>
          <a:endParaRPr lang="en-US"/>
        </a:p>
      </dgm:t>
    </dgm:pt>
    <dgm:pt modelId="{C0514CA4-8D7D-459F-A150-9A537C6FD139}" type="pres">
      <dgm:prSet presAssocID="{6B8008D8-D113-4F0D-91A9-C0902194BE2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E12CDF1-9DB8-41FE-8D7E-13E7AEC057EA}" type="pres">
      <dgm:prSet presAssocID="{3EA74735-6167-47E9-B3A5-926DB38CADEF}" presName="node" presStyleLbl="node1" presStyleIdx="3" presStyleCnt="5" custScaleX="150579" custRadScaleRad="114499" custRadScaleInc="32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36DCE-E1E0-4E23-9C6E-66C2B3AF7663}" type="pres">
      <dgm:prSet presAssocID="{0185F241-87FD-405C-B75C-D2EC8C788E84}" presName="Name9" presStyleLbl="parChTrans1D2" presStyleIdx="4" presStyleCnt="5"/>
      <dgm:spPr/>
      <dgm:t>
        <a:bodyPr/>
        <a:lstStyle/>
        <a:p>
          <a:endParaRPr lang="en-US"/>
        </a:p>
      </dgm:t>
    </dgm:pt>
    <dgm:pt modelId="{74F5CCE8-4E73-4C45-93CA-0B0306788B60}" type="pres">
      <dgm:prSet presAssocID="{0185F241-87FD-405C-B75C-D2EC8C788E8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82E1C84-2B5E-4813-B300-B280382BC9A9}" type="pres">
      <dgm:prSet presAssocID="{89887231-B999-4BC5-A1F7-93CE4026DE91}" presName="node" presStyleLbl="node1" presStyleIdx="4" presStyleCnt="5" custScaleX="146904" custRadScaleRad="121175" custRadScaleInc="-17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B07BB-07B0-427A-B597-33D3326953AA}" type="presOf" srcId="{0185F241-87FD-405C-B75C-D2EC8C788E84}" destId="{74F5CCE8-4E73-4C45-93CA-0B0306788B60}" srcOrd="1" destOrd="0" presId="urn:microsoft.com/office/officeart/2005/8/layout/radial1"/>
    <dgm:cxn modelId="{22796C3A-ADE4-4BB2-9248-849B0C8B2931}" type="presOf" srcId="{36E706DA-ED9A-455D-877F-C8FB6593200B}" destId="{B60E6170-F8C7-4630-A29F-95E412E8BAEB}" srcOrd="0" destOrd="0" presId="urn:microsoft.com/office/officeart/2005/8/layout/radial1"/>
    <dgm:cxn modelId="{439B86BF-481C-4182-BB29-245DAC0AC920}" srcId="{E7291250-60F2-48F0-B8B2-B6586792CA57}" destId="{1D48E763-F7E6-4197-8D8D-5E4B146ECBF6}" srcOrd="1" destOrd="0" parTransId="{3314E06F-1BBC-4122-9C02-86F8AD4F4FF4}" sibTransId="{E448355B-9EEA-4B74-B89F-2CA17F68259B}"/>
    <dgm:cxn modelId="{A639F3DA-EBEE-4D94-8894-16465BED3B1A}" type="presOf" srcId="{6B8008D8-D113-4F0D-91A9-C0902194BE25}" destId="{C0514CA4-8D7D-459F-A150-9A537C6FD139}" srcOrd="1" destOrd="0" presId="urn:microsoft.com/office/officeart/2005/8/layout/radial1"/>
    <dgm:cxn modelId="{C505085B-D095-4BDB-8506-3D08D02F67D0}" srcId="{E7291250-60F2-48F0-B8B2-B6586792CA57}" destId="{CC2E57B6-5C83-4321-A986-4FE85FD0B98B}" srcOrd="2" destOrd="0" parTransId="{151F7D08-CECA-476E-9AB5-66E239CD2E7B}" sibTransId="{2C7D61CA-2D60-4C89-BE0D-21CE1BACF7ED}"/>
    <dgm:cxn modelId="{A3294F27-2980-48DD-8157-E05930664CF7}" srcId="{E7291250-60F2-48F0-B8B2-B6586792CA57}" destId="{F9E13B3D-8844-4F0B-AD6A-F2A3E6F393CC}" srcOrd="0" destOrd="0" parTransId="{36E706DA-ED9A-455D-877F-C8FB6593200B}" sibTransId="{946F78F9-99F3-4EF6-84B0-2BCE02CC7046}"/>
    <dgm:cxn modelId="{48504C50-ED46-441B-BA0E-1FE9006AE8DE}" srcId="{6431C524-7077-4F32-943C-297E11FA3E3B}" destId="{C741F2E8-794E-49ED-B6AC-9FD7594CE64A}" srcOrd="1" destOrd="0" parTransId="{330BA780-9780-408C-A854-CA299F91A760}" sibTransId="{49311127-26C3-42B4-9BED-936E469750CB}"/>
    <dgm:cxn modelId="{071D3CDA-1D00-4218-9A79-03B9530510FB}" type="presOf" srcId="{3314E06F-1BBC-4122-9C02-86F8AD4F4FF4}" destId="{CD30D08B-B048-4E76-9481-57BFAEDE5AB4}" srcOrd="0" destOrd="0" presId="urn:microsoft.com/office/officeart/2005/8/layout/radial1"/>
    <dgm:cxn modelId="{AB19A033-34F6-4028-8AA1-008C388160B2}" type="presOf" srcId="{0185F241-87FD-405C-B75C-D2EC8C788E84}" destId="{18136DCE-E1E0-4E23-9C6E-66C2B3AF7663}" srcOrd="0" destOrd="0" presId="urn:microsoft.com/office/officeart/2005/8/layout/radial1"/>
    <dgm:cxn modelId="{EDAFD799-6548-400B-B319-EF633C1F3CEF}" type="presOf" srcId="{151F7D08-CECA-476E-9AB5-66E239CD2E7B}" destId="{D1154EED-A007-4992-95C3-9DBC367BFD30}" srcOrd="0" destOrd="0" presId="urn:microsoft.com/office/officeart/2005/8/layout/radial1"/>
    <dgm:cxn modelId="{500E9A9C-C77A-40E6-9E40-A3E3B2A4646B}" type="presOf" srcId="{6B8008D8-D113-4F0D-91A9-C0902194BE25}" destId="{28E92DFC-D225-4CB7-A2C8-8B5118CD8339}" srcOrd="0" destOrd="0" presId="urn:microsoft.com/office/officeart/2005/8/layout/radial1"/>
    <dgm:cxn modelId="{86A8C02C-9E16-4A90-98C5-DBDF1697A3F9}" srcId="{E7291250-60F2-48F0-B8B2-B6586792CA57}" destId="{89887231-B999-4BC5-A1F7-93CE4026DE91}" srcOrd="4" destOrd="0" parTransId="{0185F241-87FD-405C-B75C-D2EC8C788E84}" sibTransId="{6803F3A8-669F-4BF2-B848-26F053EABF95}"/>
    <dgm:cxn modelId="{D7378A43-4D56-481A-A8BB-4675902A0013}" type="presOf" srcId="{6431C524-7077-4F32-943C-297E11FA3E3B}" destId="{1CF54396-0425-4927-98A9-DFFC7FDA19EA}" srcOrd="0" destOrd="0" presId="urn:microsoft.com/office/officeart/2005/8/layout/radial1"/>
    <dgm:cxn modelId="{29113438-ACBD-430B-8DA9-05F95893DFE7}" type="presOf" srcId="{CC2E57B6-5C83-4321-A986-4FE85FD0B98B}" destId="{A10B4144-522D-4B54-B290-C38CCD53E9D4}" srcOrd="0" destOrd="0" presId="urn:microsoft.com/office/officeart/2005/8/layout/radial1"/>
    <dgm:cxn modelId="{1DB79FCE-85FE-4E5A-BE5E-A94F65063699}" type="presOf" srcId="{3314E06F-1BBC-4122-9C02-86F8AD4F4FF4}" destId="{C42E28D6-218D-444E-9522-051D4D416231}" srcOrd="1" destOrd="0" presId="urn:microsoft.com/office/officeart/2005/8/layout/radial1"/>
    <dgm:cxn modelId="{DDDD7232-8258-444D-8B7A-16059AB51D1B}" type="presOf" srcId="{1D48E763-F7E6-4197-8D8D-5E4B146ECBF6}" destId="{BB69568D-FCDD-46E9-8456-3BFA3EE68861}" srcOrd="0" destOrd="0" presId="urn:microsoft.com/office/officeart/2005/8/layout/radial1"/>
    <dgm:cxn modelId="{846B1AFB-A4A8-4BDA-8AF7-D989F43F7C52}" srcId="{6431C524-7077-4F32-943C-297E11FA3E3B}" destId="{75FA4BAD-5893-4921-83B1-4BB764597D3F}" srcOrd="2" destOrd="0" parTransId="{4ACDA7A8-581C-4A92-A424-2C602CDBB528}" sibTransId="{E7210678-B23F-45F4-8575-D94897019815}"/>
    <dgm:cxn modelId="{E8077C38-A6A3-4D5E-80C1-545A35131D51}" type="presOf" srcId="{F9E13B3D-8844-4F0B-AD6A-F2A3E6F393CC}" destId="{8C2DDBB0-AAD3-4E2B-A28E-4F71D763EA55}" srcOrd="0" destOrd="0" presId="urn:microsoft.com/office/officeart/2005/8/layout/radial1"/>
    <dgm:cxn modelId="{7CF1B573-864F-4A86-9472-575175E850CF}" type="presOf" srcId="{3EA74735-6167-47E9-B3A5-926DB38CADEF}" destId="{7E12CDF1-9DB8-41FE-8D7E-13E7AEC057EA}" srcOrd="0" destOrd="0" presId="urn:microsoft.com/office/officeart/2005/8/layout/radial1"/>
    <dgm:cxn modelId="{ECAAD19B-B056-4A6A-A232-E005A37E7208}" type="presOf" srcId="{E7291250-60F2-48F0-B8B2-B6586792CA57}" destId="{73F777B7-8F1F-4667-9D37-0030D8ADE44B}" srcOrd="0" destOrd="0" presId="urn:microsoft.com/office/officeart/2005/8/layout/radial1"/>
    <dgm:cxn modelId="{973E3F73-AAA2-48CA-9D5C-844FB17212D2}" type="presOf" srcId="{36E706DA-ED9A-455D-877F-C8FB6593200B}" destId="{75F1991D-C957-4D28-AE43-7102A3A4CEF4}" srcOrd="1" destOrd="0" presId="urn:microsoft.com/office/officeart/2005/8/layout/radial1"/>
    <dgm:cxn modelId="{73D4A4FA-65C8-4016-AC20-18588128BFAC}" type="presOf" srcId="{89887231-B999-4BC5-A1F7-93CE4026DE91}" destId="{582E1C84-2B5E-4813-B300-B280382BC9A9}" srcOrd="0" destOrd="0" presId="urn:microsoft.com/office/officeart/2005/8/layout/radial1"/>
    <dgm:cxn modelId="{76FAE597-6CEF-4E61-B0CF-06E629E414F2}" srcId="{E7291250-60F2-48F0-B8B2-B6586792CA57}" destId="{3EA74735-6167-47E9-B3A5-926DB38CADEF}" srcOrd="3" destOrd="0" parTransId="{6B8008D8-D113-4F0D-91A9-C0902194BE25}" sibTransId="{C408708B-DBE0-424B-9CE4-E3308EF79417}"/>
    <dgm:cxn modelId="{D26089E6-2307-4013-8F1E-7A6798988898}" type="presOf" srcId="{151F7D08-CECA-476E-9AB5-66E239CD2E7B}" destId="{1E59EFC1-D396-4336-8A4F-969B094F4C11}" srcOrd="1" destOrd="0" presId="urn:microsoft.com/office/officeart/2005/8/layout/radial1"/>
    <dgm:cxn modelId="{9D6B818C-F9FD-4575-A096-5B9FD699B121}" srcId="{6431C524-7077-4F32-943C-297E11FA3E3B}" destId="{A9B332A1-E6B3-45E1-84F8-690752E3E81C}" srcOrd="3" destOrd="0" parTransId="{8C2DC13D-FFF7-48D8-817D-758FCFBDB74F}" sibTransId="{B7BB4567-DE69-4A8A-A1DF-BE1779BF1B63}"/>
    <dgm:cxn modelId="{D4BF434A-27E7-4F79-AD1A-4C57802FB6C4}" srcId="{6431C524-7077-4F32-943C-297E11FA3E3B}" destId="{E7291250-60F2-48F0-B8B2-B6586792CA57}" srcOrd="0" destOrd="0" parTransId="{899D4BF8-4613-4E30-B51A-26AFECCA5D1D}" sibTransId="{2A31FD51-15CB-4266-A006-7B5103845F28}"/>
    <dgm:cxn modelId="{DDFE35C6-73FC-4B30-8069-F2F1262DDD03}" type="presParOf" srcId="{1CF54396-0425-4927-98A9-DFFC7FDA19EA}" destId="{73F777B7-8F1F-4667-9D37-0030D8ADE44B}" srcOrd="0" destOrd="0" presId="urn:microsoft.com/office/officeart/2005/8/layout/radial1"/>
    <dgm:cxn modelId="{65D165CE-BDDB-4F95-B89A-5021FE3CB4D1}" type="presParOf" srcId="{1CF54396-0425-4927-98A9-DFFC7FDA19EA}" destId="{B60E6170-F8C7-4630-A29F-95E412E8BAEB}" srcOrd="1" destOrd="0" presId="urn:microsoft.com/office/officeart/2005/8/layout/radial1"/>
    <dgm:cxn modelId="{75AEA1AE-3F8E-4855-A9C6-594D514853CF}" type="presParOf" srcId="{B60E6170-F8C7-4630-A29F-95E412E8BAEB}" destId="{75F1991D-C957-4D28-AE43-7102A3A4CEF4}" srcOrd="0" destOrd="0" presId="urn:microsoft.com/office/officeart/2005/8/layout/radial1"/>
    <dgm:cxn modelId="{C2CD440C-69DF-4C69-ACF0-291BBF1E30A4}" type="presParOf" srcId="{1CF54396-0425-4927-98A9-DFFC7FDA19EA}" destId="{8C2DDBB0-AAD3-4E2B-A28E-4F71D763EA55}" srcOrd="2" destOrd="0" presId="urn:microsoft.com/office/officeart/2005/8/layout/radial1"/>
    <dgm:cxn modelId="{B49C47AE-9D6A-4D41-B4AD-8C471BBC4F64}" type="presParOf" srcId="{1CF54396-0425-4927-98A9-DFFC7FDA19EA}" destId="{CD30D08B-B048-4E76-9481-57BFAEDE5AB4}" srcOrd="3" destOrd="0" presId="urn:microsoft.com/office/officeart/2005/8/layout/radial1"/>
    <dgm:cxn modelId="{7D1E3CC5-B3C2-4D88-9F23-626162C12606}" type="presParOf" srcId="{CD30D08B-B048-4E76-9481-57BFAEDE5AB4}" destId="{C42E28D6-218D-444E-9522-051D4D416231}" srcOrd="0" destOrd="0" presId="urn:microsoft.com/office/officeart/2005/8/layout/radial1"/>
    <dgm:cxn modelId="{8CC37C65-4439-478F-B3D0-5778FABE7BBE}" type="presParOf" srcId="{1CF54396-0425-4927-98A9-DFFC7FDA19EA}" destId="{BB69568D-FCDD-46E9-8456-3BFA3EE68861}" srcOrd="4" destOrd="0" presId="urn:microsoft.com/office/officeart/2005/8/layout/radial1"/>
    <dgm:cxn modelId="{8CB11879-A276-49B9-A668-64C61E979638}" type="presParOf" srcId="{1CF54396-0425-4927-98A9-DFFC7FDA19EA}" destId="{D1154EED-A007-4992-95C3-9DBC367BFD30}" srcOrd="5" destOrd="0" presId="urn:microsoft.com/office/officeart/2005/8/layout/radial1"/>
    <dgm:cxn modelId="{8E9AB968-F69C-49EB-9F7B-12A856B48F42}" type="presParOf" srcId="{D1154EED-A007-4992-95C3-9DBC367BFD30}" destId="{1E59EFC1-D396-4336-8A4F-969B094F4C11}" srcOrd="0" destOrd="0" presId="urn:microsoft.com/office/officeart/2005/8/layout/radial1"/>
    <dgm:cxn modelId="{DD3A5A50-A6EC-434F-99D7-4EC9495C1FDD}" type="presParOf" srcId="{1CF54396-0425-4927-98A9-DFFC7FDA19EA}" destId="{A10B4144-522D-4B54-B290-C38CCD53E9D4}" srcOrd="6" destOrd="0" presId="urn:microsoft.com/office/officeart/2005/8/layout/radial1"/>
    <dgm:cxn modelId="{5C29B774-51B9-4B5D-B552-7F72F5B7792E}" type="presParOf" srcId="{1CF54396-0425-4927-98A9-DFFC7FDA19EA}" destId="{28E92DFC-D225-4CB7-A2C8-8B5118CD8339}" srcOrd="7" destOrd="0" presId="urn:microsoft.com/office/officeart/2005/8/layout/radial1"/>
    <dgm:cxn modelId="{3F4151BC-029B-455B-AEAF-BC779F5CF663}" type="presParOf" srcId="{28E92DFC-D225-4CB7-A2C8-8B5118CD8339}" destId="{C0514CA4-8D7D-459F-A150-9A537C6FD139}" srcOrd="0" destOrd="0" presId="urn:microsoft.com/office/officeart/2005/8/layout/radial1"/>
    <dgm:cxn modelId="{E9A7C4B0-302F-41B0-98E4-F1E8EFF3F596}" type="presParOf" srcId="{1CF54396-0425-4927-98A9-DFFC7FDA19EA}" destId="{7E12CDF1-9DB8-41FE-8D7E-13E7AEC057EA}" srcOrd="8" destOrd="0" presId="urn:microsoft.com/office/officeart/2005/8/layout/radial1"/>
    <dgm:cxn modelId="{9184FAE6-EEF5-4FED-A15E-85A4D6AA1161}" type="presParOf" srcId="{1CF54396-0425-4927-98A9-DFFC7FDA19EA}" destId="{18136DCE-E1E0-4E23-9C6E-66C2B3AF7663}" srcOrd="9" destOrd="0" presId="urn:microsoft.com/office/officeart/2005/8/layout/radial1"/>
    <dgm:cxn modelId="{FDFE4B25-02B6-417D-BA85-E3F7C98E7C9A}" type="presParOf" srcId="{18136DCE-E1E0-4E23-9C6E-66C2B3AF7663}" destId="{74F5CCE8-4E73-4C45-93CA-0B0306788B60}" srcOrd="0" destOrd="0" presId="urn:microsoft.com/office/officeart/2005/8/layout/radial1"/>
    <dgm:cxn modelId="{D2F39403-CA19-415F-851C-652E3CA68967}" type="presParOf" srcId="{1CF54396-0425-4927-98A9-DFFC7FDA19EA}" destId="{582E1C84-2B5E-4813-B300-B280382BC9A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1C524-7077-4F32-943C-297E11FA3E3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91250-60F2-48F0-B8B2-B6586792CA5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/>
          </a:r>
          <a:br>
            <a:rPr lang="en-US" sz="2800" dirty="0" smtClean="0"/>
          </a:br>
          <a:r>
            <a:rPr lang="bn-BD" sz="2800" b="1" spc="50" dirty="0" smtClean="0">
              <a:ln w="11430"/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rPr>
            <a:t>কামরুল হাসান</a:t>
          </a:r>
          <a:endParaRPr lang="en-US" sz="2800" dirty="0"/>
        </a:p>
      </dgm:t>
    </dgm:pt>
    <dgm:pt modelId="{899D4BF8-4613-4E30-B51A-26AFECCA5D1D}" type="parTrans" cxnId="{D4BF434A-27E7-4F79-AD1A-4C57802FB6C4}">
      <dgm:prSet/>
      <dgm:spPr/>
      <dgm:t>
        <a:bodyPr/>
        <a:lstStyle/>
        <a:p>
          <a:endParaRPr lang="en-US"/>
        </a:p>
      </dgm:t>
    </dgm:pt>
    <dgm:pt modelId="{2A31FD51-15CB-4266-A006-7B5103845F28}" type="sibTrans" cxnId="{D4BF434A-27E7-4F79-AD1A-4C57802FB6C4}">
      <dgm:prSet/>
      <dgm:spPr/>
      <dgm:t>
        <a:bodyPr/>
        <a:lstStyle/>
        <a:p>
          <a:endParaRPr lang="en-US"/>
        </a:p>
      </dgm:t>
    </dgm:pt>
    <dgm:pt modelId="{C741F2E8-794E-49ED-B6AC-9FD7594CE64A}">
      <dgm:prSet phldrT="[Text]" phldr="1"/>
      <dgm:spPr/>
      <dgm:t>
        <a:bodyPr/>
        <a:lstStyle/>
        <a:p>
          <a:endParaRPr lang="en-US" sz="2800"/>
        </a:p>
      </dgm:t>
    </dgm:pt>
    <dgm:pt modelId="{330BA780-9780-408C-A854-CA299F91A760}" type="parTrans" cxnId="{48504C50-ED46-441B-BA0E-1FE9006AE8DE}">
      <dgm:prSet/>
      <dgm:spPr/>
      <dgm:t>
        <a:bodyPr/>
        <a:lstStyle/>
        <a:p>
          <a:endParaRPr lang="en-US"/>
        </a:p>
      </dgm:t>
    </dgm:pt>
    <dgm:pt modelId="{49311127-26C3-42B4-9BED-936E469750CB}" type="sibTrans" cxnId="{48504C50-ED46-441B-BA0E-1FE9006AE8DE}">
      <dgm:prSet/>
      <dgm:spPr/>
      <dgm:t>
        <a:bodyPr/>
        <a:lstStyle/>
        <a:p>
          <a:endParaRPr lang="en-US"/>
        </a:p>
      </dgm:t>
    </dgm:pt>
    <dgm:pt modelId="{75FA4BAD-5893-4921-83B1-4BB764597D3F}">
      <dgm:prSet phldrT="[Text]" phldr="1"/>
      <dgm:spPr/>
      <dgm:t>
        <a:bodyPr/>
        <a:lstStyle/>
        <a:p>
          <a:endParaRPr lang="en-US" sz="2800"/>
        </a:p>
      </dgm:t>
    </dgm:pt>
    <dgm:pt modelId="{4ACDA7A8-581C-4A92-A424-2C602CDBB528}" type="parTrans" cxnId="{846B1AFB-A4A8-4BDA-8AF7-D989F43F7C52}">
      <dgm:prSet/>
      <dgm:spPr/>
      <dgm:t>
        <a:bodyPr/>
        <a:lstStyle/>
        <a:p>
          <a:endParaRPr lang="en-US"/>
        </a:p>
      </dgm:t>
    </dgm:pt>
    <dgm:pt modelId="{E7210678-B23F-45F4-8575-D94897019815}" type="sibTrans" cxnId="{846B1AFB-A4A8-4BDA-8AF7-D989F43F7C52}">
      <dgm:prSet/>
      <dgm:spPr/>
      <dgm:t>
        <a:bodyPr/>
        <a:lstStyle/>
        <a:p>
          <a:endParaRPr lang="en-US"/>
        </a:p>
      </dgm:t>
    </dgm:pt>
    <dgm:pt modelId="{A9B332A1-E6B3-45E1-84F8-690752E3E81C}">
      <dgm:prSet phldrT="[Text]" phldr="1"/>
      <dgm:spPr/>
      <dgm:t>
        <a:bodyPr/>
        <a:lstStyle/>
        <a:p>
          <a:endParaRPr lang="en-US" sz="2800" dirty="0"/>
        </a:p>
      </dgm:t>
    </dgm:pt>
    <dgm:pt modelId="{8C2DC13D-FFF7-48D8-817D-758FCFBDB74F}" type="parTrans" cxnId="{9D6B818C-F9FD-4575-A096-5B9FD699B121}">
      <dgm:prSet/>
      <dgm:spPr/>
      <dgm:t>
        <a:bodyPr/>
        <a:lstStyle/>
        <a:p>
          <a:endParaRPr lang="en-US"/>
        </a:p>
      </dgm:t>
    </dgm:pt>
    <dgm:pt modelId="{B7BB4567-DE69-4A8A-A1DF-BE1779BF1B63}" type="sibTrans" cxnId="{9D6B818C-F9FD-4575-A096-5B9FD699B121}">
      <dgm:prSet/>
      <dgm:spPr/>
      <dgm:t>
        <a:bodyPr/>
        <a:lstStyle/>
        <a:p>
          <a:endParaRPr lang="en-US"/>
        </a:p>
      </dgm:t>
    </dgm:pt>
    <dgm:pt modelId="{F9E13B3D-8844-4F0B-AD6A-F2A3E6F393C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জন্মস্থানঃ কোলকাতা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E706DA-ED9A-455D-877F-C8FB6593200B}" type="parTrans" cxnId="{A3294F27-2980-48DD-8157-E05930664CF7}">
      <dgm:prSet custT="1"/>
      <dgm:spPr/>
      <dgm:t>
        <a:bodyPr/>
        <a:lstStyle/>
        <a:p>
          <a:endParaRPr lang="en-US" sz="2800"/>
        </a:p>
      </dgm:t>
    </dgm:pt>
    <dgm:pt modelId="{946F78F9-99F3-4EF6-84B0-2BCE02CC7046}" type="sibTrans" cxnId="{A3294F27-2980-48DD-8157-E05930664CF7}">
      <dgm:prSet/>
      <dgm:spPr/>
      <dgm:t>
        <a:bodyPr/>
        <a:lstStyle/>
        <a:p>
          <a:endParaRPr lang="en-US"/>
        </a:p>
      </dgm:t>
    </dgm:pt>
    <dgm:pt modelId="{0C8DC088-8A41-4EB5-BC24-0865B2A5BBF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জন্মসালঃ ১৯২১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9A9C81-746F-4C6F-A105-06F0B26ECE9B}" type="parTrans" cxnId="{66E94C82-7C8D-49C6-B9EA-9BB1FAD33EE0}">
      <dgm:prSet custT="1"/>
      <dgm:spPr/>
      <dgm:t>
        <a:bodyPr/>
        <a:lstStyle/>
        <a:p>
          <a:endParaRPr lang="en-US" sz="2800"/>
        </a:p>
      </dgm:t>
    </dgm:pt>
    <dgm:pt modelId="{3A1755AA-A4DA-4790-B778-AD1504CB5858}" type="sibTrans" cxnId="{66E94C82-7C8D-49C6-B9EA-9BB1FAD33EE0}">
      <dgm:prSet/>
      <dgm:spPr/>
      <dgm:t>
        <a:bodyPr/>
        <a:lstStyle/>
        <a:p>
          <a:endParaRPr lang="en-US"/>
        </a:p>
      </dgm:t>
    </dgm:pt>
    <dgm:pt modelId="{106D9B8D-859F-4E91-9693-F0DB72C68BA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পেশাঃ শিক্ষকতা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795890-2E7A-4808-99FA-8F87A952CCAC}" type="parTrans" cxnId="{C0854629-2320-4696-8F87-6846DD432CF5}">
      <dgm:prSet custT="1"/>
      <dgm:spPr/>
      <dgm:t>
        <a:bodyPr/>
        <a:lstStyle/>
        <a:p>
          <a:endParaRPr lang="en-US" sz="2800"/>
        </a:p>
      </dgm:t>
    </dgm:pt>
    <dgm:pt modelId="{5BAB2154-9A26-4EF3-B389-7BD0D022345E}" type="sibTrans" cxnId="{C0854629-2320-4696-8F87-6846DD432CF5}">
      <dgm:prSet/>
      <dgm:spPr/>
      <dgm:t>
        <a:bodyPr/>
        <a:lstStyle/>
        <a:p>
          <a:endParaRPr lang="en-US"/>
        </a:p>
      </dgm:t>
    </dgm:pt>
    <dgm:pt modelId="{F9113746-7F72-4AB9-AD42-5C72D56322D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রচনাবলিঃ বাংলাদেশের শিল্প আন্দোলন ও আমার কথা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B27294-2347-48B0-A64E-29A2C29B2E42}" type="parTrans" cxnId="{C07E3EF8-AE56-4E27-9EBC-F2ED5945BBE4}">
      <dgm:prSet custT="1"/>
      <dgm:spPr/>
      <dgm:t>
        <a:bodyPr/>
        <a:lstStyle/>
        <a:p>
          <a:endParaRPr lang="en-US" sz="2800"/>
        </a:p>
      </dgm:t>
    </dgm:pt>
    <dgm:pt modelId="{300D0D85-4058-4850-AEEE-21698321CD1D}" type="sibTrans" cxnId="{C07E3EF8-AE56-4E27-9EBC-F2ED5945BBE4}">
      <dgm:prSet/>
      <dgm:spPr/>
      <dgm:t>
        <a:bodyPr/>
        <a:lstStyle/>
        <a:p>
          <a:endParaRPr lang="en-US"/>
        </a:p>
      </dgm:t>
    </dgm:pt>
    <dgm:pt modelId="{590A5DB4-584B-4100-B945-812FF54D7B9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সালঃ ১৯৮৮ </a:t>
          </a:r>
        </a:p>
      </dgm:t>
    </dgm:pt>
    <dgm:pt modelId="{30EFA516-1E94-48AB-AD4A-B2FFAA78193A}" type="parTrans" cxnId="{43F7D68D-0672-4BDF-9521-E1B80064529D}">
      <dgm:prSet custT="1"/>
      <dgm:spPr/>
      <dgm:t>
        <a:bodyPr/>
        <a:lstStyle/>
        <a:p>
          <a:endParaRPr lang="en-US" sz="2800"/>
        </a:p>
      </dgm:t>
    </dgm:pt>
    <dgm:pt modelId="{078ED695-C097-4CD1-92B9-9AFE63DACA36}" type="sibTrans" cxnId="{43F7D68D-0672-4BDF-9521-E1B80064529D}">
      <dgm:prSet/>
      <dgm:spPr/>
      <dgm:t>
        <a:bodyPr/>
        <a:lstStyle/>
        <a:p>
          <a:endParaRPr lang="en-US"/>
        </a:p>
      </dgm:t>
    </dgm:pt>
    <dgm:pt modelId="{43508E23-D63E-4BF8-A6CA-3A861C48ADBF}">
      <dgm:prSet/>
      <dgm:spPr/>
      <dgm:t>
        <a:bodyPr/>
        <a:lstStyle/>
        <a:p>
          <a:endParaRPr lang="en-US"/>
        </a:p>
      </dgm:t>
    </dgm:pt>
    <dgm:pt modelId="{81AD51EA-964B-4024-B8C1-6B60C494C8D4}" type="parTrans" cxnId="{C7D79BCC-B779-42E1-965E-3C6AB3538CDA}">
      <dgm:prSet/>
      <dgm:spPr/>
      <dgm:t>
        <a:bodyPr/>
        <a:lstStyle/>
        <a:p>
          <a:endParaRPr lang="en-US"/>
        </a:p>
      </dgm:t>
    </dgm:pt>
    <dgm:pt modelId="{3CB3F5D1-2909-4F91-A1E4-D4FDA33E8EC9}" type="sibTrans" cxnId="{C7D79BCC-B779-42E1-965E-3C6AB3538CDA}">
      <dgm:prSet/>
      <dgm:spPr/>
      <dgm:t>
        <a:bodyPr/>
        <a:lstStyle/>
        <a:p>
          <a:endParaRPr lang="en-US"/>
        </a:p>
      </dgm:t>
    </dgm:pt>
    <dgm:pt modelId="{1CF54396-0425-4927-98A9-DFFC7FDA19EA}" type="pres">
      <dgm:prSet presAssocID="{6431C524-7077-4F32-943C-297E11FA3E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777B7-8F1F-4667-9D37-0030D8ADE44B}" type="pres">
      <dgm:prSet presAssocID="{E7291250-60F2-48F0-B8B2-B6586792CA57}" presName="centerShape" presStyleLbl="node0" presStyleIdx="0" presStyleCnt="1"/>
      <dgm:spPr/>
      <dgm:t>
        <a:bodyPr/>
        <a:lstStyle/>
        <a:p>
          <a:endParaRPr lang="en-US"/>
        </a:p>
      </dgm:t>
    </dgm:pt>
    <dgm:pt modelId="{B60E6170-F8C7-4630-A29F-95E412E8BAEB}" type="pres">
      <dgm:prSet presAssocID="{36E706DA-ED9A-455D-877F-C8FB6593200B}" presName="Name9" presStyleLbl="parChTrans1D2" presStyleIdx="0" presStyleCnt="5"/>
      <dgm:spPr/>
      <dgm:t>
        <a:bodyPr/>
        <a:lstStyle/>
        <a:p>
          <a:endParaRPr lang="en-US"/>
        </a:p>
      </dgm:t>
    </dgm:pt>
    <dgm:pt modelId="{75F1991D-C957-4D28-AE43-7102A3A4CEF4}" type="pres">
      <dgm:prSet presAssocID="{36E706DA-ED9A-455D-877F-C8FB6593200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C2DDBB0-AAD3-4E2B-A28E-4F71D763EA55}" type="pres">
      <dgm:prSet presAssocID="{F9E13B3D-8844-4F0B-AD6A-F2A3E6F393CC}" presName="node" presStyleLbl="node1" presStyleIdx="0" presStyleCnt="5" custScaleX="177435" custScaleY="117209" custRadScaleRad="93430" custRadScaleInc="-7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6EB41-5CEA-4115-8B4B-77D17C47FFCF}" type="pres">
      <dgm:prSet presAssocID="{75795890-2E7A-4808-99FA-8F87A952CCAC}" presName="Name9" presStyleLbl="parChTrans1D2" presStyleIdx="1" presStyleCnt="5"/>
      <dgm:spPr/>
      <dgm:t>
        <a:bodyPr/>
        <a:lstStyle/>
        <a:p>
          <a:endParaRPr lang="en-US"/>
        </a:p>
      </dgm:t>
    </dgm:pt>
    <dgm:pt modelId="{8727BCCE-4B4B-4459-B8AA-CCA89DCEC87F}" type="pres">
      <dgm:prSet presAssocID="{75795890-2E7A-4808-99FA-8F87A952CCA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1C3CE89-44B0-4F63-A4A2-011DFADE2A7B}" type="pres">
      <dgm:prSet presAssocID="{106D9B8D-859F-4E91-9693-F0DB72C68BAE}" presName="node" presStyleLbl="node1" presStyleIdx="1" presStyleCnt="5" custScaleX="177606" custRadScaleRad="126315" custRadScaleInc="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C24E4-15D4-4C73-A132-4573BE09F4D3}" type="pres">
      <dgm:prSet presAssocID="{72B27294-2347-48B0-A64E-29A2C29B2E42}" presName="Name9" presStyleLbl="parChTrans1D2" presStyleIdx="2" presStyleCnt="5"/>
      <dgm:spPr/>
      <dgm:t>
        <a:bodyPr/>
        <a:lstStyle/>
        <a:p>
          <a:endParaRPr lang="en-US"/>
        </a:p>
      </dgm:t>
    </dgm:pt>
    <dgm:pt modelId="{6A810FC6-6048-43C3-B7E1-592DDD392BF3}" type="pres">
      <dgm:prSet presAssocID="{72B27294-2347-48B0-A64E-29A2C29B2E4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3501DF2-F927-45E0-871B-DE24846FDF78}" type="pres">
      <dgm:prSet presAssocID="{F9113746-7F72-4AB9-AD42-5C72D56322D8}" presName="node" presStyleLbl="node1" presStyleIdx="2" presStyleCnt="5" custScaleX="171307" custScaleY="130904" custRadScaleRad="132456" custRadScaleInc="-55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47C04-C9D1-435C-A3E6-9316175C37BB}" type="pres">
      <dgm:prSet presAssocID="{30EFA516-1E94-48AB-AD4A-B2FFAA78193A}" presName="Name9" presStyleLbl="parChTrans1D2" presStyleIdx="3" presStyleCnt="5"/>
      <dgm:spPr/>
      <dgm:t>
        <a:bodyPr/>
        <a:lstStyle/>
        <a:p>
          <a:endParaRPr lang="en-US"/>
        </a:p>
      </dgm:t>
    </dgm:pt>
    <dgm:pt modelId="{52ADB0E3-8F11-44F8-9127-1EF7FEB6ECA8}" type="pres">
      <dgm:prSet presAssocID="{30EFA516-1E94-48AB-AD4A-B2FFAA78193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699D2AA-59C5-48F1-9A96-8E995998545B}" type="pres">
      <dgm:prSet presAssocID="{590A5DB4-584B-4100-B945-812FF54D7B95}" presName="node" presStyleLbl="node1" presStyleIdx="3" presStyleCnt="5" custScaleX="173254" custScaleY="125075" custRadScaleRad="125037" custRadScaleInc="44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2DB9-AC60-4C2E-94E5-99E2115F0885}" type="pres">
      <dgm:prSet presAssocID="{159A9C81-746F-4C6F-A105-06F0B26ECE9B}" presName="Name9" presStyleLbl="parChTrans1D2" presStyleIdx="4" presStyleCnt="5"/>
      <dgm:spPr/>
      <dgm:t>
        <a:bodyPr/>
        <a:lstStyle/>
        <a:p>
          <a:endParaRPr lang="en-US"/>
        </a:p>
      </dgm:t>
    </dgm:pt>
    <dgm:pt modelId="{8FD2BAAE-4151-4693-8C63-86D9C62EEBDA}" type="pres">
      <dgm:prSet presAssocID="{159A9C81-746F-4C6F-A105-06F0B26ECE9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D69E90C-7B23-4CFF-A213-A4F52B0F486A}" type="pres">
      <dgm:prSet presAssocID="{0C8DC088-8A41-4EB5-BC24-0865B2A5BBFF}" presName="node" presStyleLbl="node1" presStyleIdx="4" presStyleCnt="5" custScaleX="169011" custScaleY="114968" custRadScaleRad="123947" custRadScaleInc="-8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94C82-7C8D-49C6-B9EA-9BB1FAD33EE0}" srcId="{E7291250-60F2-48F0-B8B2-B6586792CA57}" destId="{0C8DC088-8A41-4EB5-BC24-0865B2A5BBFF}" srcOrd="4" destOrd="0" parTransId="{159A9C81-746F-4C6F-A105-06F0B26ECE9B}" sibTransId="{3A1755AA-A4DA-4790-B778-AD1504CB5858}"/>
    <dgm:cxn modelId="{8E9D95E1-A92F-42E3-9492-0DE3E4508D2B}" type="presOf" srcId="{159A9C81-746F-4C6F-A105-06F0B26ECE9B}" destId="{152E2DB9-AC60-4C2E-94E5-99E2115F0885}" srcOrd="0" destOrd="0" presId="urn:microsoft.com/office/officeart/2005/8/layout/radial1"/>
    <dgm:cxn modelId="{5E3545A4-436C-43BC-A45A-B07662B193CA}" type="presOf" srcId="{36E706DA-ED9A-455D-877F-C8FB6593200B}" destId="{75F1991D-C957-4D28-AE43-7102A3A4CEF4}" srcOrd="1" destOrd="0" presId="urn:microsoft.com/office/officeart/2005/8/layout/radial1"/>
    <dgm:cxn modelId="{344E63B0-CE83-4011-8E37-DCA759801B73}" type="presOf" srcId="{106D9B8D-859F-4E91-9693-F0DB72C68BAE}" destId="{01C3CE89-44B0-4F63-A4A2-011DFADE2A7B}" srcOrd="0" destOrd="0" presId="urn:microsoft.com/office/officeart/2005/8/layout/radial1"/>
    <dgm:cxn modelId="{C07E3EF8-AE56-4E27-9EBC-F2ED5945BBE4}" srcId="{E7291250-60F2-48F0-B8B2-B6586792CA57}" destId="{F9113746-7F72-4AB9-AD42-5C72D56322D8}" srcOrd="2" destOrd="0" parTransId="{72B27294-2347-48B0-A64E-29A2C29B2E42}" sibTransId="{300D0D85-4058-4850-AEEE-21698321CD1D}"/>
    <dgm:cxn modelId="{F0559E86-4298-40FE-BCA3-3D5290F28868}" type="presOf" srcId="{75795890-2E7A-4808-99FA-8F87A952CCAC}" destId="{8727BCCE-4B4B-4459-B8AA-CCA89DCEC87F}" srcOrd="1" destOrd="0" presId="urn:microsoft.com/office/officeart/2005/8/layout/radial1"/>
    <dgm:cxn modelId="{C00A5993-CFB1-4CDB-981C-125EB7194B08}" type="presOf" srcId="{36E706DA-ED9A-455D-877F-C8FB6593200B}" destId="{B60E6170-F8C7-4630-A29F-95E412E8BAEB}" srcOrd="0" destOrd="0" presId="urn:microsoft.com/office/officeart/2005/8/layout/radial1"/>
    <dgm:cxn modelId="{8153706E-0460-4C21-A508-2A4538EF0A6D}" type="presOf" srcId="{F9113746-7F72-4AB9-AD42-5C72D56322D8}" destId="{A3501DF2-F927-45E0-871B-DE24846FDF78}" srcOrd="0" destOrd="0" presId="urn:microsoft.com/office/officeart/2005/8/layout/radial1"/>
    <dgm:cxn modelId="{A3294F27-2980-48DD-8157-E05930664CF7}" srcId="{E7291250-60F2-48F0-B8B2-B6586792CA57}" destId="{F9E13B3D-8844-4F0B-AD6A-F2A3E6F393CC}" srcOrd="0" destOrd="0" parTransId="{36E706DA-ED9A-455D-877F-C8FB6593200B}" sibTransId="{946F78F9-99F3-4EF6-84B0-2BCE02CC7046}"/>
    <dgm:cxn modelId="{A6A299E5-65AB-471B-9CAD-77CB92F8EAC3}" type="presOf" srcId="{0C8DC088-8A41-4EB5-BC24-0865B2A5BBFF}" destId="{6D69E90C-7B23-4CFF-A213-A4F52B0F486A}" srcOrd="0" destOrd="0" presId="urn:microsoft.com/office/officeart/2005/8/layout/radial1"/>
    <dgm:cxn modelId="{48504C50-ED46-441B-BA0E-1FE9006AE8DE}" srcId="{6431C524-7077-4F32-943C-297E11FA3E3B}" destId="{C741F2E8-794E-49ED-B6AC-9FD7594CE64A}" srcOrd="2" destOrd="0" parTransId="{330BA780-9780-408C-A854-CA299F91A760}" sibTransId="{49311127-26C3-42B4-9BED-936E469750CB}"/>
    <dgm:cxn modelId="{59256043-4F72-46A5-94F9-94B14A50C6B3}" type="presOf" srcId="{30EFA516-1E94-48AB-AD4A-B2FFAA78193A}" destId="{52ADB0E3-8F11-44F8-9127-1EF7FEB6ECA8}" srcOrd="1" destOrd="0" presId="urn:microsoft.com/office/officeart/2005/8/layout/radial1"/>
    <dgm:cxn modelId="{48F85E51-4B37-4C41-BFDA-A1FB1484E2FB}" type="presOf" srcId="{6431C524-7077-4F32-943C-297E11FA3E3B}" destId="{1CF54396-0425-4927-98A9-DFFC7FDA19EA}" srcOrd="0" destOrd="0" presId="urn:microsoft.com/office/officeart/2005/8/layout/radial1"/>
    <dgm:cxn modelId="{C7D79BCC-B779-42E1-965E-3C6AB3538CDA}" srcId="{6431C524-7077-4F32-943C-297E11FA3E3B}" destId="{43508E23-D63E-4BF8-A6CA-3A861C48ADBF}" srcOrd="1" destOrd="0" parTransId="{81AD51EA-964B-4024-B8C1-6B60C494C8D4}" sibTransId="{3CB3F5D1-2909-4F91-A1E4-D4FDA33E8EC9}"/>
    <dgm:cxn modelId="{84402991-2093-40E7-A777-138EB2739DBB}" type="presOf" srcId="{590A5DB4-584B-4100-B945-812FF54D7B95}" destId="{E699D2AA-59C5-48F1-9A96-8E995998545B}" srcOrd="0" destOrd="0" presId="urn:microsoft.com/office/officeart/2005/8/layout/radial1"/>
    <dgm:cxn modelId="{C0854629-2320-4696-8F87-6846DD432CF5}" srcId="{E7291250-60F2-48F0-B8B2-B6586792CA57}" destId="{106D9B8D-859F-4E91-9693-F0DB72C68BAE}" srcOrd="1" destOrd="0" parTransId="{75795890-2E7A-4808-99FA-8F87A952CCAC}" sibTransId="{5BAB2154-9A26-4EF3-B389-7BD0D022345E}"/>
    <dgm:cxn modelId="{F0814D5E-5CCF-40F8-8B11-FAAFB380C2F3}" type="presOf" srcId="{E7291250-60F2-48F0-B8B2-B6586792CA57}" destId="{73F777B7-8F1F-4667-9D37-0030D8ADE44B}" srcOrd="0" destOrd="0" presId="urn:microsoft.com/office/officeart/2005/8/layout/radial1"/>
    <dgm:cxn modelId="{396BA56B-F83A-408C-9F0A-3D1A956DDDDE}" type="presOf" srcId="{72B27294-2347-48B0-A64E-29A2C29B2E42}" destId="{519C24E4-15D4-4C73-A132-4573BE09F4D3}" srcOrd="0" destOrd="0" presId="urn:microsoft.com/office/officeart/2005/8/layout/radial1"/>
    <dgm:cxn modelId="{846B1AFB-A4A8-4BDA-8AF7-D989F43F7C52}" srcId="{6431C524-7077-4F32-943C-297E11FA3E3B}" destId="{75FA4BAD-5893-4921-83B1-4BB764597D3F}" srcOrd="3" destOrd="0" parTransId="{4ACDA7A8-581C-4A92-A424-2C602CDBB528}" sibTransId="{E7210678-B23F-45F4-8575-D94897019815}"/>
    <dgm:cxn modelId="{6008303C-5DCA-411E-B37C-066E4EB9F217}" type="presOf" srcId="{F9E13B3D-8844-4F0B-AD6A-F2A3E6F393CC}" destId="{8C2DDBB0-AAD3-4E2B-A28E-4F71D763EA55}" srcOrd="0" destOrd="0" presId="urn:microsoft.com/office/officeart/2005/8/layout/radial1"/>
    <dgm:cxn modelId="{11233F53-3408-47DD-B4F1-833FB475707E}" type="presOf" srcId="{75795890-2E7A-4808-99FA-8F87A952CCAC}" destId="{5216EB41-5CEA-4115-8B4B-77D17C47FFCF}" srcOrd="0" destOrd="0" presId="urn:microsoft.com/office/officeart/2005/8/layout/radial1"/>
    <dgm:cxn modelId="{40AF4C49-9214-4A50-9E94-E55CFFA294F3}" type="presOf" srcId="{72B27294-2347-48B0-A64E-29A2C29B2E42}" destId="{6A810FC6-6048-43C3-B7E1-592DDD392BF3}" srcOrd="1" destOrd="0" presId="urn:microsoft.com/office/officeart/2005/8/layout/radial1"/>
    <dgm:cxn modelId="{43F7D68D-0672-4BDF-9521-E1B80064529D}" srcId="{E7291250-60F2-48F0-B8B2-B6586792CA57}" destId="{590A5DB4-584B-4100-B945-812FF54D7B95}" srcOrd="3" destOrd="0" parTransId="{30EFA516-1E94-48AB-AD4A-B2FFAA78193A}" sibTransId="{078ED695-C097-4CD1-92B9-9AFE63DACA36}"/>
    <dgm:cxn modelId="{D7B6E9ED-4FEE-4A83-B8E0-D899FF14ED69}" type="presOf" srcId="{30EFA516-1E94-48AB-AD4A-B2FFAA78193A}" destId="{18047C04-C9D1-435C-A3E6-9316175C37BB}" srcOrd="0" destOrd="0" presId="urn:microsoft.com/office/officeart/2005/8/layout/radial1"/>
    <dgm:cxn modelId="{127A9E5B-0830-42CF-851C-DDE2624BD438}" type="presOf" srcId="{159A9C81-746F-4C6F-A105-06F0B26ECE9B}" destId="{8FD2BAAE-4151-4693-8C63-86D9C62EEBDA}" srcOrd="1" destOrd="0" presId="urn:microsoft.com/office/officeart/2005/8/layout/radial1"/>
    <dgm:cxn modelId="{9D6B818C-F9FD-4575-A096-5B9FD699B121}" srcId="{6431C524-7077-4F32-943C-297E11FA3E3B}" destId="{A9B332A1-E6B3-45E1-84F8-690752E3E81C}" srcOrd="4" destOrd="0" parTransId="{8C2DC13D-FFF7-48D8-817D-758FCFBDB74F}" sibTransId="{B7BB4567-DE69-4A8A-A1DF-BE1779BF1B63}"/>
    <dgm:cxn modelId="{D4BF434A-27E7-4F79-AD1A-4C57802FB6C4}" srcId="{6431C524-7077-4F32-943C-297E11FA3E3B}" destId="{E7291250-60F2-48F0-B8B2-B6586792CA57}" srcOrd="0" destOrd="0" parTransId="{899D4BF8-4613-4E30-B51A-26AFECCA5D1D}" sibTransId="{2A31FD51-15CB-4266-A006-7B5103845F28}"/>
    <dgm:cxn modelId="{36637A0B-9C5F-4715-84DB-34AAF93B3CD6}" type="presParOf" srcId="{1CF54396-0425-4927-98A9-DFFC7FDA19EA}" destId="{73F777B7-8F1F-4667-9D37-0030D8ADE44B}" srcOrd="0" destOrd="0" presId="urn:microsoft.com/office/officeart/2005/8/layout/radial1"/>
    <dgm:cxn modelId="{5C8B4B04-2905-4DD2-B2E7-1F930545BFDE}" type="presParOf" srcId="{1CF54396-0425-4927-98A9-DFFC7FDA19EA}" destId="{B60E6170-F8C7-4630-A29F-95E412E8BAEB}" srcOrd="1" destOrd="0" presId="urn:microsoft.com/office/officeart/2005/8/layout/radial1"/>
    <dgm:cxn modelId="{09F3713C-D335-4F06-ABF0-1C91299D4ADE}" type="presParOf" srcId="{B60E6170-F8C7-4630-A29F-95E412E8BAEB}" destId="{75F1991D-C957-4D28-AE43-7102A3A4CEF4}" srcOrd="0" destOrd="0" presId="urn:microsoft.com/office/officeart/2005/8/layout/radial1"/>
    <dgm:cxn modelId="{DD342360-02FC-41C6-BD04-651D9D6FBB18}" type="presParOf" srcId="{1CF54396-0425-4927-98A9-DFFC7FDA19EA}" destId="{8C2DDBB0-AAD3-4E2B-A28E-4F71D763EA55}" srcOrd="2" destOrd="0" presId="urn:microsoft.com/office/officeart/2005/8/layout/radial1"/>
    <dgm:cxn modelId="{E40940C5-3F0C-4992-AA82-5B9CF801D0FD}" type="presParOf" srcId="{1CF54396-0425-4927-98A9-DFFC7FDA19EA}" destId="{5216EB41-5CEA-4115-8B4B-77D17C47FFCF}" srcOrd="3" destOrd="0" presId="urn:microsoft.com/office/officeart/2005/8/layout/radial1"/>
    <dgm:cxn modelId="{C6E8BBEB-A53A-4904-96BA-19A2BD725FFB}" type="presParOf" srcId="{5216EB41-5CEA-4115-8B4B-77D17C47FFCF}" destId="{8727BCCE-4B4B-4459-B8AA-CCA89DCEC87F}" srcOrd="0" destOrd="0" presId="urn:microsoft.com/office/officeart/2005/8/layout/radial1"/>
    <dgm:cxn modelId="{CCC1D3B2-9AA8-4401-B795-005645084F6F}" type="presParOf" srcId="{1CF54396-0425-4927-98A9-DFFC7FDA19EA}" destId="{01C3CE89-44B0-4F63-A4A2-011DFADE2A7B}" srcOrd="4" destOrd="0" presId="urn:microsoft.com/office/officeart/2005/8/layout/radial1"/>
    <dgm:cxn modelId="{CB065E12-4781-422B-A05E-9EF8BED57ED9}" type="presParOf" srcId="{1CF54396-0425-4927-98A9-DFFC7FDA19EA}" destId="{519C24E4-15D4-4C73-A132-4573BE09F4D3}" srcOrd="5" destOrd="0" presId="urn:microsoft.com/office/officeart/2005/8/layout/radial1"/>
    <dgm:cxn modelId="{6E9AD07A-132F-4992-B464-DF24E0D4C372}" type="presParOf" srcId="{519C24E4-15D4-4C73-A132-4573BE09F4D3}" destId="{6A810FC6-6048-43C3-B7E1-592DDD392BF3}" srcOrd="0" destOrd="0" presId="urn:microsoft.com/office/officeart/2005/8/layout/radial1"/>
    <dgm:cxn modelId="{A6D3DFC7-9DF0-4471-80E2-FE0A9542EC11}" type="presParOf" srcId="{1CF54396-0425-4927-98A9-DFFC7FDA19EA}" destId="{A3501DF2-F927-45E0-871B-DE24846FDF78}" srcOrd="6" destOrd="0" presId="urn:microsoft.com/office/officeart/2005/8/layout/radial1"/>
    <dgm:cxn modelId="{4D11697C-7866-4396-8D20-64D98EE592B7}" type="presParOf" srcId="{1CF54396-0425-4927-98A9-DFFC7FDA19EA}" destId="{18047C04-C9D1-435C-A3E6-9316175C37BB}" srcOrd="7" destOrd="0" presId="urn:microsoft.com/office/officeart/2005/8/layout/radial1"/>
    <dgm:cxn modelId="{74A16C2B-6398-4D4D-BBF6-E43605C37C33}" type="presParOf" srcId="{18047C04-C9D1-435C-A3E6-9316175C37BB}" destId="{52ADB0E3-8F11-44F8-9127-1EF7FEB6ECA8}" srcOrd="0" destOrd="0" presId="urn:microsoft.com/office/officeart/2005/8/layout/radial1"/>
    <dgm:cxn modelId="{DD1CC8D7-5CEC-441D-A762-31FCF3B2A25F}" type="presParOf" srcId="{1CF54396-0425-4927-98A9-DFFC7FDA19EA}" destId="{E699D2AA-59C5-48F1-9A96-8E995998545B}" srcOrd="8" destOrd="0" presId="urn:microsoft.com/office/officeart/2005/8/layout/radial1"/>
    <dgm:cxn modelId="{952AEF73-6EA3-4164-B96F-11A784B7FD01}" type="presParOf" srcId="{1CF54396-0425-4927-98A9-DFFC7FDA19EA}" destId="{152E2DB9-AC60-4C2E-94E5-99E2115F0885}" srcOrd="9" destOrd="0" presId="urn:microsoft.com/office/officeart/2005/8/layout/radial1"/>
    <dgm:cxn modelId="{6DE737DB-4225-49D8-8FD4-8F9664F9F667}" type="presParOf" srcId="{152E2DB9-AC60-4C2E-94E5-99E2115F0885}" destId="{8FD2BAAE-4151-4693-8C63-86D9C62EEBDA}" srcOrd="0" destOrd="0" presId="urn:microsoft.com/office/officeart/2005/8/layout/radial1"/>
    <dgm:cxn modelId="{72B9A4E2-E412-4734-A736-5DAD4D1ED5BF}" type="presParOf" srcId="{1CF54396-0425-4927-98A9-DFFC7FDA19EA}" destId="{6D69E90C-7B23-4CFF-A213-A4F52B0F486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777B7-8F1F-4667-9D37-0030D8ADE44B}">
      <dsp:nvSpPr>
        <dsp:cNvPr id="0" name=""/>
        <dsp:cNvSpPr/>
      </dsp:nvSpPr>
      <dsp:spPr>
        <a:xfrm>
          <a:off x="3352354" y="2197348"/>
          <a:ext cx="1670482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/>
          </a:r>
          <a:br>
            <a:rPr lang="en-US" sz="4000" kern="1200" dirty="0" smtClean="0"/>
          </a:br>
          <a:endParaRPr lang="en-US" sz="4000" kern="1200" dirty="0"/>
        </a:p>
      </dsp:txBody>
      <dsp:txXfrm>
        <a:off x="3596990" y="2441984"/>
        <a:ext cx="1181210" cy="1181210"/>
      </dsp:txXfrm>
    </dsp:sp>
    <dsp:sp modelId="{B60E6170-F8C7-4630-A29F-95E412E8BAEB}">
      <dsp:nvSpPr>
        <dsp:cNvPr id="0" name=""/>
        <dsp:cNvSpPr/>
      </dsp:nvSpPr>
      <dsp:spPr>
        <a:xfrm rot="16200000">
          <a:off x="3935246" y="1926969"/>
          <a:ext cx="504698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504698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74978" y="1932381"/>
        <a:ext cx="25234" cy="25234"/>
      </dsp:txXfrm>
    </dsp:sp>
    <dsp:sp modelId="{8C2DDBB0-AAD3-4E2B-A28E-4F71D763EA55}">
      <dsp:nvSpPr>
        <dsp:cNvPr id="0" name=""/>
        <dsp:cNvSpPr/>
      </dsp:nvSpPr>
      <dsp:spPr>
        <a:xfrm>
          <a:off x="2973430" y="22167"/>
          <a:ext cx="2428330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জন্মস্থান- ? </a:t>
          </a:r>
          <a:endParaRPr lang="en-US" sz="3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9051" y="266803"/>
        <a:ext cx="1717088" cy="1181210"/>
      </dsp:txXfrm>
    </dsp:sp>
    <dsp:sp modelId="{CD30D08B-B048-4E76-9481-57BFAEDE5AB4}">
      <dsp:nvSpPr>
        <dsp:cNvPr id="0" name=""/>
        <dsp:cNvSpPr/>
      </dsp:nvSpPr>
      <dsp:spPr>
        <a:xfrm rot="20630570">
          <a:off x="4977342" y="2694041"/>
          <a:ext cx="633147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633147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78087" y="2696242"/>
        <a:ext cx="31657" cy="31657"/>
      </dsp:txXfrm>
    </dsp:sp>
    <dsp:sp modelId="{BB69568D-FCDD-46E9-8456-3BFA3EE68861}">
      <dsp:nvSpPr>
        <dsp:cNvPr id="0" name=""/>
        <dsp:cNvSpPr/>
      </dsp:nvSpPr>
      <dsp:spPr>
        <a:xfrm>
          <a:off x="5507838" y="1469918"/>
          <a:ext cx="2381189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পেশা-? </a:t>
          </a:r>
          <a:endParaRPr lang="en-US" sz="37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56555" y="1714554"/>
        <a:ext cx="1683755" cy="1181210"/>
      </dsp:txXfrm>
    </dsp:sp>
    <dsp:sp modelId="{D1154EED-A007-4992-95C3-9DBC367BFD30}">
      <dsp:nvSpPr>
        <dsp:cNvPr id="0" name=""/>
        <dsp:cNvSpPr/>
      </dsp:nvSpPr>
      <dsp:spPr>
        <a:xfrm rot="2516227">
          <a:off x="4717972" y="3810065"/>
          <a:ext cx="710146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710146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55291" y="3810340"/>
        <a:ext cx="35507" cy="35507"/>
      </dsp:txXfrm>
    </dsp:sp>
    <dsp:sp modelId="{A10B4144-522D-4B54-B290-C38CCD53E9D4}">
      <dsp:nvSpPr>
        <dsp:cNvPr id="0" name=""/>
        <dsp:cNvSpPr/>
      </dsp:nvSpPr>
      <dsp:spPr>
        <a:xfrm>
          <a:off x="4790366" y="3910205"/>
          <a:ext cx="2607506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রচনাবলি- ?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5172226" y="4154841"/>
        <a:ext cx="1843786" cy="1181210"/>
      </dsp:txXfrm>
    </dsp:sp>
    <dsp:sp modelId="{28E92DFC-D225-4CB7-A2C8-8B5118CD8339}">
      <dsp:nvSpPr>
        <dsp:cNvPr id="0" name=""/>
        <dsp:cNvSpPr/>
      </dsp:nvSpPr>
      <dsp:spPr>
        <a:xfrm rot="8262389">
          <a:off x="3001905" y="3796268"/>
          <a:ext cx="652818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652818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311993" y="3797977"/>
        <a:ext cx="32640" cy="32640"/>
      </dsp:txXfrm>
    </dsp:sp>
    <dsp:sp modelId="{7E12CDF1-9DB8-41FE-8D7E-13E7AEC057EA}">
      <dsp:nvSpPr>
        <dsp:cNvPr id="0" name=""/>
        <dsp:cNvSpPr/>
      </dsp:nvSpPr>
      <dsp:spPr>
        <a:xfrm>
          <a:off x="1087612" y="3873318"/>
          <a:ext cx="2515396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সাল-?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1455983" y="4117954"/>
        <a:ext cx="1778654" cy="1181210"/>
      </dsp:txXfrm>
    </dsp:sp>
    <dsp:sp modelId="{18136DCE-E1E0-4E23-9C6E-66C2B3AF7663}">
      <dsp:nvSpPr>
        <dsp:cNvPr id="0" name=""/>
        <dsp:cNvSpPr/>
      </dsp:nvSpPr>
      <dsp:spPr>
        <a:xfrm rot="11506946">
          <a:off x="2774172" y="2782531"/>
          <a:ext cx="602124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602124" y="1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060181" y="2785508"/>
        <a:ext cx="30106" cy="30106"/>
      </dsp:txXfrm>
    </dsp:sp>
    <dsp:sp modelId="{582E1C84-2B5E-4813-B300-B280382BC9A9}">
      <dsp:nvSpPr>
        <dsp:cNvPr id="0" name=""/>
        <dsp:cNvSpPr/>
      </dsp:nvSpPr>
      <dsp:spPr>
        <a:xfrm>
          <a:off x="380352" y="1659133"/>
          <a:ext cx="2454005" cy="167048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জন্মসাল- ?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739733" y="1903769"/>
        <a:ext cx="1735243" cy="118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777B7-8F1F-4667-9D37-0030D8ADE44B}">
      <dsp:nvSpPr>
        <dsp:cNvPr id="0" name=""/>
        <dsp:cNvSpPr/>
      </dsp:nvSpPr>
      <dsp:spPr>
        <a:xfrm>
          <a:off x="3119918" y="2016315"/>
          <a:ext cx="1572920" cy="157292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/>
          </a:r>
          <a:br>
            <a:rPr lang="en-US" sz="2800" kern="1200" dirty="0" smtClean="0"/>
          </a:br>
          <a:r>
            <a:rPr lang="bn-BD" sz="2800" b="1" kern="1200" spc="50" dirty="0" smtClean="0">
              <a:ln w="11430"/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rPr>
            <a:t>কামরুল হাসান</a:t>
          </a:r>
          <a:endParaRPr lang="en-US" sz="2800" kern="1200" dirty="0"/>
        </a:p>
      </dsp:txBody>
      <dsp:txXfrm>
        <a:off x="3350267" y="2246664"/>
        <a:ext cx="1112222" cy="1112222"/>
      </dsp:txXfrm>
    </dsp:sp>
    <dsp:sp modelId="{B60E6170-F8C7-4630-A29F-95E412E8BAEB}">
      <dsp:nvSpPr>
        <dsp:cNvPr id="0" name=""/>
        <dsp:cNvSpPr/>
      </dsp:nvSpPr>
      <dsp:spPr>
        <a:xfrm rot="16046143">
          <a:off x="3763915" y="1896559"/>
          <a:ext cx="205364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205364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861463" y="1909389"/>
        <a:ext cx="10268" cy="10268"/>
      </dsp:txXfrm>
    </dsp:sp>
    <dsp:sp modelId="{8C2DDBB0-AAD3-4E2B-A28E-4F71D763EA55}">
      <dsp:nvSpPr>
        <dsp:cNvPr id="0" name=""/>
        <dsp:cNvSpPr/>
      </dsp:nvSpPr>
      <dsp:spPr>
        <a:xfrm>
          <a:off x="2425283" y="-31257"/>
          <a:ext cx="2790910" cy="184360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জন্মস্থানঃ কোলকাতা 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4002" y="238733"/>
        <a:ext cx="1973472" cy="1303624"/>
      </dsp:txXfrm>
    </dsp:sp>
    <dsp:sp modelId="{5216EB41-5CEA-4115-8B4B-77D17C47FFCF}">
      <dsp:nvSpPr>
        <dsp:cNvPr id="0" name=""/>
        <dsp:cNvSpPr/>
      </dsp:nvSpPr>
      <dsp:spPr>
        <a:xfrm rot="20540088">
          <a:off x="4643364" y="2466429"/>
          <a:ext cx="525461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525461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892959" y="2471257"/>
        <a:ext cx="26273" cy="26273"/>
      </dsp:txXfrm>
    </dsp:sp>
    <dsp:sp modelId="{01C3CE89-44B0-4F63-A4A2-011DFADE2A7B}">
      <dsp:nvSpPr>
        <dsp:cNvPr id="0" name=""/>
        <dsp:cNvSpPr/>
      </dsp:nvSpPr>
      <dsp:spPr>
        <a:xfrm>
          <a:off x="4975427" y="1231012"/>
          <a:ext cx="2793600" cy="157292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পেশাঃ শিক্ষকতা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84540" y="1461361"/>
        <a:ext cx="1975374" cy="1112222"/>
      </dsp:txXfrm>
    </dsp:sp>
    <dsp:sp modelId="{519C24E4-15D4-4C73-A132-4573BE09F4D3}">
      <dsp:nvSpPr>
        <dsp:cNvPr id="0" name=""/>
        <dsp:cNvSpPr/>
      </dsp:nvSpPr>
      <dsp:spPr>
        <a:xfrm rot="2042669">
          <a:off x="4497269" y="3423601"/>
          <a:ext cx="709138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709138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834110" y="3423836"/>
        <a:ext cx="35456" cy="35456"/>
      </dsp:txXfrm>
    </dsp:sp>
    <dsp:sp modelId="{A3501DF2-F927-45E0-871B-DE24846FDF78}">
      <dsp:nvSpPr>
        <dsp:cNvPr id="0" name=""/>
        <dsp:cNvSpPr/>
      </dsp:nvSpPr>
      <dsp:spPr>
        <a:xfrm>
          <a:off x="4807691" y="3292491"/>
          <a:ext cx="2694522" cy="205901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রচনাবলিঃ বাংলাদেশের শিল্প আন্দোলন ও আমার কথা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2295" y="3594027"/>
        <a:ext cx="1905314" cy="1455943"/>
      </dsp:txXfrm>
    </dsp:sp>
    <dsp:sp modelId="{18047C04-C9D1-435C-A3E6-9316175C37BB}">
      <dsp:nvSpPr>
        <dsp:cNvPr id="0" name=""/>
        <dsp:cNvSpPr/>
      </dsp:nvSpPr>
      <dsp:spPr>
        <a:xfrm rot="8517614">
          <a:off x="2748886" y="3454922"/>
          <a:ext cx="602029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602029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034850" y="3457835"/>
        <a:ext cx="30101" cy="30101"/>
      </dsp:txXfrm>
    </dsp:sp>
    <dsp:sp modelId="{E699D2AA-59C5-48F1-9A96-8E995998545B}">
      <dsp:nvSpPr>
        <dsp:cNvPr id="0" name=""/>
        <dsp:cNvSpPr/>
      </dsp:nvSpPr>
      <dsp:spPr>
        <a:xfrm>
          <a:off x="526255" y="3397648"/>
          <a:ext cx="2725147" cy="196732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সালঃ ১৯৮৮ </a:t>
          </a:r>
        </a:p>
      </dsp:txBody>
      <dsp:txXfrm>
        <a:off x="925344" y="3685757"/>
        <a:ext cx="1926969" cy="1391111"/>
      </dsp:txXfrm>
    </dsp:sp>
    <dsp:sp modelId="{152E2DB9-AC60-4C2E-94E5-99E2115F0885}">
      <dsp:nvSpPr>
        <dsp:cNvPr id="0" name=""/>
        <dsp:cNvSpPr/>
      </dsp:nvSpPr>
      <dsp:spPr>
        <a:xfrm rot="11703161">
          <a:off x="2682139" y="2519157"/>
          <a:ext cx="472877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472877" y="17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906755" y="2525299"/>
        <a:ext cx="23643" cy="23643"/>
      </dsp:txXfrm>
    </dsp:sp>
    <dsp:sp modelId="{6D69E90C-7B23-4CFF-A213-A4F52B0F486A}">
      <dsp:nvSpPr>
        <dsp:cNvPr id="0" name=""/>
        <dsp:cNvSpPr/>
      </dsp:nvSpPr>
      <dsp:spPr>
        <a:xfrm>
          <a:off x="124942" y="1239107"/>
          <a:ext cx="2658408" cy="180835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জন্মসালঃ ১৯২১ 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257" y="1503934"/>
        <a:ext cx="1879778" cy="127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E6D1-266E-43B1-89BF-186F94413BE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AF0B7-0EE8-45CD-8DEB-E189174D0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5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A98-47A4-4015-8E06-F0C116CC8210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A779-C71D-4952-8362-96CE454A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6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82637" y="769526"/>
            <a:ext cx="10222173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123" y="2540376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933" y="2540377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8" name="Rectangle 7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73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Arrow 3"/>
          <p:cNvSpPr/>
          <p:nvPr/>
        </p:nvSpPr>
        <p:spPr>
          <a:xfrm rot="2057937">
            <a:off x="8329395" y="430081"/>
            <a:ext cx="1515434" cy="785609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 rot="20766760" flipH="1">
            <a:off x="5655557" y="523559"/>
            <a:ext cx="2833914" cy="676610"/>
          </a:xfrm>
          <a:prstGeom prst="homePlat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8290" y="1467802"/>
            <a:ext cx="4785759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 করা যায় এমন জিনিস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Delower\0,,16229676_401,00.jpg"/>
          <p:cNvPicPr>
            <a:picLocks noChangeAspect="1" noChangeArrowheads="1"/>
          </p:cNvPicPr>
          <p:nvPr/>
        </p:nvPicPr>
        <p:blipFill>
          <a:blip r:embed="rId2" cstate="print"/>
          <a:srcRect l="8474" r="3390"/>
          <a:stretch>
            <a:fillRect/>
          </a:stretch>
        </p:blipFill>
        <p:spPr bwMode="auto">
          <a:xfrm>
            <a:off x="6707546" y="3256935"/>
            <a:ext cx="4340497" cy="2753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entagon 7"/>
          <p:cNvSpPr/>
          <p:nvPr/>
        </p:nvSpPr>
        <p:spPr>
          <a:xfrm>
            <a:off x="3841868" y="4141453"/>
            <a:ext cx="2865678" cy="676610"/>
          </a:xfrm>
          <a:prstGeom prst="homePlat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টোপর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746" y="5387456"/>
            <a:ext cx="5610831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 সম্প্রদায়ের বরের </a:t>
            </a:r>
            <a:r>
              <a:rPr lang="bn-BD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মাথার </a:t>
            </a:r>
            <a:r>
              <a:rPr lang="bn-BD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মুকুট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9146" y="493350"/>
            <a:ext cx="4602903" cy="3382335"/>
            <a:chOff x="1669689" y="2453958"/>
            <a:chExt cx="4245644" cy="2782445"/>
          </a:xfrm>
        </p:grpSpPr>
        <p:sp>
          <p:nvSpPr>
            <p:cNvPr id="11" name="Rectangle 10"/>
            <p:cNvSpPr/>
            <p:nvPr/>
          </p:nvSpPr>
          <p:spPr>
            <a:xfrm>
              <a:off x="1669689" y="2453958"/>
              <a:ext cx="4245644" cy="27824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6" descr="D:\Delower\0,,16229676_401,00.jpg"/>
            <p:cNvPicPr>
              <a:picLocks noChangeAspect="1" noChangeArrowheads="1"/>
            </p:cNvPicPr>
            <p:nvPr/>
          </p:nvPicPr>
          <p:blipFill>
            <a:blip r:embed="rId3" cstate="print"/>
            <a:srcRect l="6967" r="10421"/>
            <a:stretch>
              <a:fillRect/>
            </a:stretch>
          </p:blipFill>
          <p:spPr bwMode="auto">
            <a:xfrm>
              <a:off x="3877037" y="2502755"/>
              <a:ext cx="1793631" cy="1440315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3" name="Picture 3" descr="C:\Documents and Settings\Delower\Desktop\03.12.12\Dw Pic\Hari2.jpg"/>
            <p:cNvPicPr>
              <a:picLocks noChangeAspect="1" noChangeArrowheads="1"/>
            </p:cNvPicPr>
            <p:nvPr/>
          </p:nvPicPr>
          <p:blipFill>
            <a:blip r:embed="rId4" cstate="print"/>
            <a:srcRect l="7500" t="6863" r="10500" b="6863"/>
            <a:stretch>
              <a:fillRect/>
            </a:stretch>
          </p:blipFill>
          <p:spPr bwMode="auto">
            <a:xfrm>
              <a:off x="3802303" y="3851476"/>
              <a:ext cx="1868365" cy="12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4" name="Picture 2" descr="C:\Documents and Settings\Delower\Desktop\03.12.12\Dw Pic\Jut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4467" y="2502756"/>
              <a:ext cx="2133653" cy="26285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7" name="Curved Down Arrow 16"/>
          <p:cNvSpPr/>
          <p:nvPr/>
        </p:nvSpPr>
        <p:spPr>
          <a:xfrm rot="5561579">
            <a:off x="10701060" y="2375668"/>
            <a:ext cx="1515434" cy="720370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8375971">
            <a:off x="5618036" y="2522741"/>
            <a:ext cx="1515434" cy="785609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8130408">
            <a:off x="2482091" y="4183280"/>
            <a:ext cx="1471792" cy="785609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21" name="Rectangle 20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826119" y="409182"/>
            <a:ext cx="4207792" cy="830915"/>
          </a:xfrm>
          <a:prstGeom prst="wedgeRectCallout">
            <a:avLst>
              <a:gd name="adj1" fmla="val -16126"/>
              <a:gd name="adj2" fmla="val 48675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4226" y="5434221"/>
            <a:ext cx="9594166" cy="92333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সংক্ষেপে লেখকের পরিচিতি খাতায় লিখ 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3910819" y="1540524"/>
            <a:ext cx="4079629" cy="3700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8" name="Rectangle 7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1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343" y="1409090"/>
            <a:ext cx="4925628" cy="3523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86" y="1409090"/>
            <a:ext cx="4825675" cy="3471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4912" y="4933068"/>
            <a:ext cx="11000935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ঢাকাই তৈরি এক ধরনের দামী কাপড়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মসলিন কাপড় নামে পরিচিত </a:t>
            </a:r>
            <a:endParaRPr lang="en-US" sz="4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13" name="Rectangle 12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Hexagon 14"/>
          <p:cNvSpPr/>
          <p:nvPr/>
        </p:nvSpPr>
        <p:spPr>
          <a:xfrm>
            <a:off x="458031" y="402443"/>
            <a:ext cx="11311592" cy="685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1618621" y="298567"/>
            <a:ext cx="9010886" cy="1003514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ঢাকাই মসলিন কাপড়</a:t>
            </a:r>
            <a:endParaRPr lang="en-US" sz="6600" b="1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7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476" y="1577234"/>
            <a:ext cx="4909629" cy="3384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85" y="1516168"/>
            <a:ext cx="4712677" cy="3406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139483" y="4975274"/>
            <a:ext cx="9861451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ঢাকাই তৈরি এক ধরনের দামী কাপড়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জামদানি শাড়ি নামে পরিচিত </a:t>
            </a:r>
            <a:endParaRPr lang="en-US" sz="5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8" name="Rectangle 7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Hexagon 8"/>
          <p:cNvSpPr/>
          <p:nvPr/>
        </p:nvSpPr>
        <p:spPr>
          <a:xfrm>
            <a:off x="1132764" y="388797"/>
            <a:ext cx="9886232" cy="685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1910687" y="317604"/>
            <a:ext cx="8132603" cy="1066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জামদানি শাড়ি</a:t>
            </a:r>
            <a:endParaRPr lang="en-US" sz="6600" b="1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7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8966" y="1280152"/>
            <a:ext cx="4810888" cy="362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73210" y="5135557"/>
            <a:ext cx="527601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মহিলারা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 অপরকে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নকশি কাঁথা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সেলাইয়ের সযোগিতা করতো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2280" y="5090404"/>
            <a:ext cx="5052889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দলগতভাবে নকশি কাঁথা সেলাই করে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ফুটিয়ে তোলা হতো তৎকালীন সামাজিক চিত্র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4010" y="1368583"/>
            <a:ext cx="4879011" cy="3654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15" name="Rectangle 14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Hexagon 17"/>
          <p:cNvSpPr/>
          <p:nvPr/>
        </p:nvSpPr>
        <p:spPr>
          <a:xfrm>
            <a:off x="1282892" y="388797"/>
            <a:ext cx="9635320" cy="685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1637729" y="270624"/>
            <a:ext cx="8857397" cy="857586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6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ellower\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9209" r="5046" b="5133"/>
          <a:stretch/>
        </p:blipFill>
        <p:spPr bwMode="auto">
          <a:xfrm>
            <a:off x="6437955" y="1287511"/>
            <a:ext cx="4900605" cy="348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755642" y="4821026"/>
            <a:ext cx="4385970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সূচের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ফোঁড়ের মাধ্যমে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ফুটিয়ে তোলা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তৎকালীন সামাজিক চিত্র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Dellower\N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720" r="4064" b="3249"/>
          <a:stretch/>
        </p:blipFill>
        <p:spPr bwMode="auto">
          <a:xfrm>
            <a:off x="786989" y="1287505"/>
            <a:ext cx="4915886" cy="348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786989" y="4833572"/>
            <a:ext cx="4879011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মহিলারা নিজ নিজ ঘরে বসে নকশি কাঁথা সেলাই করে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রাখতো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তৎকালীন সংস্কৃতি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8" name="Rectangle 7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Hexagon 9"/>
          <p:cNvSpPr/>
          <p:nvPr/>
        </p:nvSpPr>
        <p:spPr>
          <a:xfrm>
            <a:off x="1282892" y="361501"/>
            <a:ext cx="9635320" cy="685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1637729" y="297922"/>
            <a:ext cx="8857397" cy="857586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6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1532" y="436452"/>
            <a:ext cx="4376084" cy="1231106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8000" b="1" dirty="0"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846" y="4837588"/>
            <a:ext cx="11029070" cy="1338828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17805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১। নতুন শব্দগুলোর অর্থসহ ৫টি বাক্য তৈরি করো। </a:t>
            </a:r>
          </a:p>
        </p:txBody>
      </p:sp>
      <p:pic>
        <p:nvPicPr>
          <p:cNvPr id="5" name="Picture 4" descr="D:\Delower\2 tipu sultan seringapatama reincarnation abdul kal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20216" y="1887405"/>
            <a:ext cx="2775689" cy="244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D:\Delower\images1.jpeg"/>
          <p:cNvPicPr>
            <a:picLocks noChangeAspect="1" noChangeArrowheads="1"/>
          </p:cNvPicPr>
          <p:nvPr/>
        </p:nvPicPr>
        <p:blipFill>
          <a:blip r:embed="rId3" cstate="print"/>
          <a:srcRect l="9677" r="9677"/>
          <a:stretch>
            <a:fillRect/>
          </a:stretch>
        </p:blipFill>
        <p:spPr bwMode="auto">
          <a:xfrm>
            <a:off x="1137457" y="1887404"/>
            <a:ext cx="2688949" cy="2491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3" descr="C:\Users\Asus\Desktop\Net Download\durga-puj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40013" y="1887404"/>
            <a:ext cx="2729930" cy="244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9" name="Rectangle 8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6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294255" y="484331"/>
            <a:ext cx="11544482" cy="685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46057" y="1524534"/>
            <a:ext cx="4853356" cy="4704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082472" y="1524534"/>
            <a:ext cx="3834284" cy="4704358"/>
            <a:chOff x="1785872" y="1721486"/>
            <a:chExt cx="3277444" cy="4704358"/>
          </a:xfrm>
        </p:grpSpPr>
        <p:pic>
          <p:nvPicPr>
            <p:cNvPr id="6" name="Picture 1" descr="C:\Users\Asus\Desktop\Net Download\paris-road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807335" y="1721486"/>
              <a:ext cx="3255981" cy="19873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1" descr="C:\Users\Asus\Desktop\Net Download\paris-road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785872" y="4115529"/>
              <a:ext cx="3277443" cy="23103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Hexagon 7"/>
          <p:cNvSpPr/>
          <p:nvPr/>
        </p:nvSpPr>
        <p:spPr>
          <a:xfrm>
            <a:off x="604909" y="330001"/>
            <a:ext cx="11000936" cy="984754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কাঁসা 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পিতলের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তৈজসপত্র</a:t>
            </a:r>
            <a:endParaRPr lang="en-US" sz="6600" b="1" dirty="0" smtClean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10" name="Rectangle 9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80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266118" y="397762"/>
            <a:ext cx="11663285" cy="7620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জিনিসগুলো কী দিয়ে তৈরি ?</a:t>
            </a:r>
            <a:endParaRPr lang="en-US" sz="66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49347" y="4023985"/>
            <a:ext cx="2710931" cy="217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7270" y="1412714"/>
            <a:ext cx="2766388" cy="225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90314" y="1412713"/>
            <a:ext cx="2713868" cy="221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49347" y="1412714"/>
            <a:ext cx="2710931" cy="221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27270" y="4023985"/>
            <a:ext cx="2766388" cy="217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490314" y="4023985"/>
            <a:ext cx="2713868" cy="217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12" name="Rectangle 11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Hexagon 14"/>
          <p:cNvSpPr/>
          <p:nvPr/>
        </p:nvSpPr>
        <p:spPr>
          <a:xfrm>
            <a:off x="942536" y="312270"/>
            <a:ext cx="10297550" cy="926949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 ও বেত দিয়ে তৈরি  </a:t>
            </a:r>
            <a:endParaRPr lang="en-US" sz="7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35698" y="512285"/>
            <a:ext cx="4531905" cy="816590"/>
          </a:xfrm>
          <a:prstGeom prst="roundRect">
            <a:avLst>
              <a:gd name="adj" fmla="val 49618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8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9317" y="1622141"/>
            <a:ext cx="3158299" cy="2861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 bwMode="auto">
          <a:xfrm>
            <a:off x="4360984" y="1634971"/>
            <a:ext cx="3305908" cy="2848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039817" y="4792713"/>
            <a:ext cx="8018585" cy="15518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চিত্রের </a:t>
            </a:r>
            <a:r>
              <a:rPr lang="bn-BD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শিল্পগুলোর </a:t>
            </a:r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আলোকে </a:t>
            </a:r>
          </a:p>
          <a:p>
            <a:pPr algn="ctr">
              <a:defRPr/>
            </a:pPr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 অর্থনৈতিক গুরুত্ব লিখ।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7817" y="1622142"/>
            <a:ext cx="3316932" cy="2861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9" name="Rectangle 8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44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14195" y="1433012"/>
            <a:ext cx="313900" cy="4626591"/>
            <a:chOff x="5798948" y="1583139"/>
            <a:chExt cx="268361" cy="326181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ontent Placeholder 5"/>
          <p:cNvSpPr>
            <a:spLocks noGrp="1"/>
          </p:cNvSpPr>
          <p:nvPr/>
        </p:nvSpPr>
        <p:spPr>
          <a:xfrm>
            <a:off x="6926562" y="1250582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সাহিত্য কণিকা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০৪/১১/২০২০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5817" y="341625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/>
        </p:nvSpPr>
        <p:spPr>
          <a:xfrm>
            <a:off x="630939" y="1470648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23" y="789153"/>
            <a:ext cx="2634807" cy="27046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71" y="789153"/>
            <a:ext cx="2323958" cy="2595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13" name="Rectangle 12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2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7632" y="2671448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ফররুখ আহমদ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826" y="1839108"/>
            <a:ext cx="7441406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আমাদের লোকশিল্প গল্পের লেখকের নাম কী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2825" y="2671448"/>
            <a:ext cx="387662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44384" y="3472917"/>
            <a:ext cx="387506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 হাসান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7632" y="3472917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জসীম উদ্দিন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3435832" y="341895"/>
            <a:ext cx="2941426" cy="676593"/>
          </a:xfrm>
          <a:prstGeom prst="plus">
            <a:avLst>
              <a:gd name="adj" fmla="val 0"/>
            </a:avLst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809165" y="413297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44384" y="5113360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১৯২১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2826" y="4275160"/>
            <a:ext cx="7441406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কামরুল হাসানের জন্মসাল কত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4385" y="5875360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১৮২১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3683" y="5875360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১৮২৩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1432" y="5113360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১৯২৩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568419" y="394191"/>
            <a:ext cx="3429054" cy="726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053875" y="1173236"/>
            <a:ext cx="815926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অপশন গুলোর উপর একে একে ক্লিক করে উত্তর জেনে নেই...</a:t>
            </a:r>
          </a:p>
        </p:txBody>
      </p:sp>
      <p:sp>
        <p:nvSpPr>
          <p:cNvPr id="17" name="Bent-Up Arrow 16"/>
          <p:cNvSpPr/>
          <p:nvPr/>
        </p:nvSpPr>
        <p:spPr>
          <a:xfrm rot="3125650">
            <a:off x="2420976" y="3401877"/>
            <a:ext cx="500173" cy="73152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3125650">
            <a:off x="2503036" y="5101716"/>
            <a:ext cx="500173" cy="73152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20" name="Rectangle 19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279" y="2671448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26" y="1839108"/>
            <a:ext cx="7441406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কামরুল হাসানের জন্মস্থান কোথায় </a:t>
            </a:r>
            <a:r>
              <a:rPr lang="en-US" sz="4000" b="1" spc="-15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825" y="2671448"/>
            <a:ext cx="3876621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উড়িষ্যা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58446" y="3460431"/>
            <a:ext cx="387506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কোলকাতা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7632" y="3472917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আসাম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3435832" y="341895"/>
            <a:ext cx="2941426" cy="676593"/>
          </a:xfrm>
          <a:prstGeom prst="plus">
            <a:avLst>
              <a:gd name="adj" fmla="val 0"/>
            </a:avLst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809165" y="413297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44384" y="5113360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১৯৮৮ সালে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8825" y="4203129"/>
            <a:ext cx="7441406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কামরুল হাসান কত সালে ইন্তেকাল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 ?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6120" y="5889510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7331" y="5875360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১৯৮৫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1432" y="5113360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১৯৮৫ সালে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568419" y="394191"/>
            <a:ext cx="3429054" cy="726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053875" y="1173236"/>
            <a:ext cx="815926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অপশন গুলোর উপর একে একে ক্লিক করে উত্তর জেনে নেই...</a:t>
            </a:r>
          </a:p>
        </p:txBody>
      </p:sp>
      <p:sp>
        <p:nvSpPr>
          <p:cNvPr id="16" name="Bent-Up Arrow 15"/>
          <p:cNvSpPr/>
          <p:nvPr/>
        </p:nvSpPr>
        <p:spPr>
          <a:xfrm rot="3125650">
            <a:off x="2431734" y="3379863"/>
            <a:ext cx="477046" cy="74748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3125650">
            <a:off x="2503036" y="5101716"/>
            <a:ext cx="500173" cy="73152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19" name="Rectangle 18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0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3509800" y="281189"/>
            <a:ext cx="5105400" cy="16002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23463" y="2290591"/>
            <a:ext cx="6008988" cy="3901499"/>
            <a:chOff x="875571" y="1403708"/>
            <a:chExt cx="6058629" cy="4284437"/>
          </a:xfrm>
        </p:grpSpPr>
        <p:pic>
          <p:nvPicPr>
            <p:cNvPr id="5" name="Picture 4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 rot="18776873">
              <a:off x="221691" y="2057588"/>
              <a:ext cx="4284437" cy="297667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তোমার মতে উল্লেখিত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লোকশিল্প গুলো বাঁচিয়ে রাখার প্রয়োজনীয়তা সম্পর্কে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১০টি বাক্যে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লিখে আনবে। 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894512" y="2844503"/>
            <a:ext cx="6096000" cy="473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6738" indent="-566738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9" name="Rectangle 8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4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8 0.01782 L 0.40118 0.017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42536" y="787789"/>
            <a:ext cx="10269416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2367" y="2110154"/>
            <a:ext cx="2100317" cy="1941341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98" y="2082859"/>
            <a:ext cx="2135617" cy="1941340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7" name="Rectangle 6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05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620" y="1400735"/>
            <a:ext cx="3094633" cy="210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C:\Documents and Settings\Delower\Desktop\Dw Pic\bamboo_furni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9472" y="1393540"/>
            <a:ext cx="3061622" cy="2101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6" descr="C:\Documents and Settings\Delower\Desktop\Dw Pic\Pakh.jpg"/>
          <p:cNvPicPr>
            <a:picLocks noChangeAspect="1" noChangeArrowheads="1"/>
          </p:cNvPicPr>
          <p:nvPr/>
        </p:nvPicPr>
        <p:blipFill>
          <a:blip r:embed="rId4" cstate="print"/>
          <a:srcRect l="6400" r="12000"/>
          <a:stretch>
            <a:fillRect/>
          </a:stretch>
        </p:blipFill>
        <p:spPr bwMode="auto">
          <a:xfrm>
            <a:off x="1697165" y="3896748"/>
            <a:ext cx="3094633" cy="206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19043" y="204767"/>
            <a:ext cx="11363421" cy="92333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তোমরা কী বুঝতে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 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115" y="6030153"/>
            <a:ext cx="1084619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আমাদের দেশের একেকটি শিল্প যা তৈরি করে বিক্রয় করে অর্থ উপার্জন করা যায়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89472" y="3896748"/>
            <a:ext cx="3061621" cy="209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10" name="Rectangle 9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60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27607" y="293824"/>
            <a:ext cx="6613677" cy="1141081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আমাদের লোকশিল্প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                                              </a:t>
            </a:r>
            <a:endParaRPr kumimoji="0" lang="en-US" sz="8000" b="1" i="0" u="none" strike="noStrike" kern="1200" spc="50" normalizeH="0" baseline="0" noProof="0" dirty="0">
              <a:ln w="1143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58598" y="1802977"/>
            <a:ext cx="5092504" cy="361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7" y="1802977"/>
            <a:ext cx="4867424" cy="361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7" name="Rectangle 6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2513" y="1769698"/>
            <a:ext cx="10631606" cy="406265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3888" indent="-623888" algn="just">
              <a:defRPr/>
            </a:pPr>
            <a:endParaRPr lang="bn-BD" dirty="0"/>
          </a:p>
          <a:p>
            <a:pPr marL="623888" indent="-623888" algn="just">
              <a:defRPr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………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লেখকের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সংক্ষিপ্ত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;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অপেক্ষাকৃত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 করতে পারবে;</a:t>
            </a:r>
          </a:p>
          <a:p>
            <a:pPr marL="623888" indent="-623888" algn="just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নতুন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পারবে;  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লোকশিল্পের বিভিন্ন উপাদান ব্যাখ্যা করতে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628650" algn="just">
              <a:defRPr/>
            </a:pPr>
            <a:endParaRPr lang="bn-BD" dirty="0"/>
          </a:p>
        </p:txBody>
      </p:sp>
      <p:sp>
        <p:nvSpPr>
          <p:cNvPr id="4" name="Rectangle 3"/>
          <p:cNvSpPr/>
          <p:nvPr/>
        </p:nvSpPr>
        <p:spPr>
          <a:xfrm>
            <a:off x="4101150" y="351773"/>
            <a:ext cx="418303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3888" indent="-623888" algn="ctr">
              <a:defRPr/>
            </a:pP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শিখনফল</a:t>
            </a:r>
            <a:endParaRPr lang="bn-BD" sz="8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6" name="Rectangle 5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76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88107" y="383396"/>
            <a:ext cx="8338783" cy="6242006"/>
            <a:chOff x="2023671" y="100418"/>
            <a:chExt cx="8214610" cy="6475562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272914365"/>
                </p:ext>
              </p:extLst>
            </p:nvPr>
          </p:nvGraphicFramePr>
          <p:xfrm>
            <a:off x="2023671" y="714827"/>
            <a:ext cx="8214610" cy="58611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3991590" y="100418"/>
              <a:ext cx="4622195" cy="571501"/>
            </a:xfrm>
            <a:prstGeom prst="rect">
              <a:avLst/>
            </a:prstGeom>
            <a:noFill/>
            <a:ln w="571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উন্মুক্ত প্রশ্ন-উত্তর</a:t>
              </a:r>
              <a:endPara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tretch>
            <a:fillRect/>
          </a:stretch>
        </p:blipFill>
        <p:spPr bwMode="auto">
          <a:xfrm>
            <a:off x="5476269" y="3193578"/>
            <a:ext cx="1647862" cy="1637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8" name="Rectangle 7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81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4512515"/>
              </p:ext>
            </p:extLst>
          </p:nvPr>
        </p:nvGraphicFramePr>
        <p:xfrm>
          <a:off x="2119427" y="1094987"/>
          <a:ext cx="7880353" cy="532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40152" y="368354"/>
            <a:ext cx="6312992" cy="57150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প্রশ্নগুলোর-উত্তর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tretch>
            <a:fillRect/>
          </a:stretch>
        </p:blipFill>
        <p:spPr bwMode="auto">
          <a:xfrm>
            <a:off x="5174757" y="3016154"/>
            <a:ext cx="1647862" cy="1637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7" name="Rectangle 6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12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4"/>
          <a:stretch/>
        </p:blipFill>
        <p:spPr bwMode="auto">
          <a:xfrm flipH="1">
            <a:off x="6253699" y="509704"/>
            <a:ext cx="4133850" cy="3045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406" y="3719859"/>
            <a:ext cx="4133852" cy="2750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ular Callout 4"/>
          <p:cNvSpPr/>
          <p:nvPr/>
        </p:nvSpPr>
        <p:spPr>
          <a:xfrm>
            <a:off x="1522178" y="4985834"/>
            <a:ext cx="2819400" cy="841760"/>
          </a:xfrm>
          <a:prstGeom prst="wedgeRectCallout">
            <a:avLst>
              <a:gd name="adj1" fmla="val 187781"/>
              <a:gd name="adj2" fmla="val -13793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549478" y="2274807"/>
            <a:ext cx="2819400" cy="762000"/>
          </a:xfrm>
          <a:prstGeom prst="wedgeRectCallout">
            <a:avLst>
              <a:gd name="adj1" fmla="val 214314"/>
              <a:gd name="adj2" fmla="val -17608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endParaRPr lang="bn-IN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200"/>
              </a:spcBef>
            </a:pP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11" name="Rectangle 10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02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828808" y="2560320"/>
            <a:ext cx="3239050" cy="1409151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828808" y="4678285"/>
            <a:ext cx="3239050" cy="1514176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টেকসই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Delower\2 tipu sultan seringapatama reincarnation abdul kal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97075" y="4529799"/>
            <a:ext cx="2410262" cy="1789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Pentagon 5"/>
          <p:cNvSpPr/>
          <p:nvPr/>
        </p:nvSpPr>
        <p:spPr>
          <a:xfrm>
            <a:off x="1913216" y="638245"/>
            <a:ext cx="3158076" cy="1283601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 descr="D:\Delower\images1.jpeg"/>
          <p:cNvPicPr>
            <a:picLocks noChangeAspect="1" noChangeArrowheads="1"/>
          </p:cNvPicPr>
          <p:nvPr/>
        </p:nvPicPr>
        <p:blipFill>
          <a:blip r:embed="rId3" cstate="print"/>
          <a:srcRect l="9677" r="9677"/>
          <a:stretch>
            <a:fillRect/>
          </a:stretch>
        </p:blipFill>
        <p:spPr bwMode="auto">
          <a:xfrm>
            <a:off x="5125209" y="417379"/>
            <a:ext cx="2382128" cy="1663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33" descr="C:\Users\Asus\Desktop\Net Download\durga-puj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25209" y="2491670"/>
            <a:ext cx="2360442" cy="1621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011676" y="819700"/>
            <a:ext cx="241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8288" y="2818125"/>
            <a:ext cx="2030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2016" y="4999257"/>
            <a:ext cx="2172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577677" y="318903"/>
            <a:ext cx="2776147" cy="190478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581104" y="4607207"/>
            <a:ext cx="2772720" cy="1663256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মজবুত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550624" y="2522847"/>
            <a:ext cx="2803200" cy="1663256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ঘনিষ্ঠ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9310" y="109182"/>
            <a:ext cx="11668836" cy="6632812"/>
            <a:chOff x="627797" y="109182"/>
            <a:chExt cx="10890912" cy="6632812"/>
          </a:xfrm>
        </p:grpSpPr>
        <p:sp>
          <p:nvSpPr>
            <p:cNvPr id="16" name="Rectangle 15"/>
            <p:cNvSpPr/>
            <p:nvPr/>
          </p:nvSpPr>
          <p:spPr>
            <a:xfrm>
              <a:off x="718327" y="216596"/>
              <a:ext cx="10711215" cy="641798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72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wrap="square" rtlCol="0">
        <a:spAutoFit/>
      </a:bodyPr>
      <a:lstStyle>
        <a:defPPr algn="ctr">
          <a:defRPr sz="32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473</Words>
  <Application>Microsoft Office PowerPoint</Application>
  <PresentationFormat>Widescreen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301</cp:revision>
  <dcterms:created xsi:type="dcterms:W3CDTF">2020-07-02T08:46:58Z</dcterms:created>
  <dcterms:modified xsi:type="dcterms:W3CDTF">2020-11-04T06:18:42Z</dcterms:modified>
</cp:coreProperties>
</file>