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72" r:id="rId3"/>
    <p:sldId id="273" r:id="rId4"/>
    <p:sldId id="274" r:id="rId5"/>
    <p:sldId id="256" r:id="rId6"/>
    <p:sldId id="257" r:id="rId7"/>
    <p:sldId id="275" r:id="rId8"/>
    <p:sldId id="259" r:id="rId9"/>
    <p:sldId id="260" r:id="rId10"/>
    <p:sldId id="261" r:id="rId11"/>
    <p:sldId id="258" r:id="rId12"/>
    <p:sldId id="262" r:id="rId13"/>
    <p:sldId id="263" r:id="rId14"/>
    <p:sldId id="264" r:id="rId15"/>
    <p:sldId id="265" r:id="rId16"/>
    <p:sldId id="266" r:id="rId17"/>
    <p:sldId id="268" r:id="rId18"/>
    <p:sldId id="267" r:id="rId19"/>
    <p:sldId id="269" r:id="rId20"/>
    <p:sldId id="270" r:id="rId21"/>
  </p:sldIdLst>
  <p:sldSz cx="11887200" cy="7315200"/>
  <p:notesSz cx="6858000" cy="9144000"/>
  <p:defaultTextStyle>
    <a:defPPr>
      <a:defRPr lang="en-US"/>
    </a:defPPr>
    <a:lvl1pPr marL="0" algn="l" defTabSz="1044976" rtl="0" eaLnBrk="1" latinLnBrk="0" hangingPunct="1">
      <a:defRPr sz="2100" kern="1200">
        <a:solidFill>
          <a:schemeClr val="tx1"/>
        </a:solidFill>
        <a:latin typeface="+mn-lt"/>
        <a:ea typeface="+mn-ea"/>
        <a:cs typeface="+mn-cs"/>
      </a:defRPr>
    </a:lvl1pPr>
    <a:lvl2pPr marL="522488" algn="l" defTabSz="1044976" rtl="0" eaLnBrk="1" latinLnBrk="0" hangingPunct="1">
      <a:defRPr sz="2100" kern="1200">
        <a:solidFill>
          <a:schemeClr val="tx1"/>
        </a:solidFill>
        <a:latin typeface="+mn-lt"/>
        <a:ea typeface="+mn-ea"/>
        <a:cs typeface="+mn-cs"/>
      </a:defRPr>
    </a:lvl2pPr>
    <a:lvl3pPr marL="1044976" algn="l" defTabSz="1044976" rtl="0" eaLnBrk="1" latinLnBrk="0" hangingPunct="1">
      <a:defRPr sz="2100" kern="1200">
        <a:solidFill>
          <a:schemeClr val="tx1"/>
        </a:solidFill>
        <a:latin typeface="+mn-lt"/>
        <a:ea typeface="+mn-ea"/>
        <a:cs typeface="+mn-cs"/>
      </a:defRPr>
    </a:lvl3pPr>
    <a:lvl4pPr marL="1567464" algn="l" defTabSz="1044976" rtl="0" eaLnBrk="1" latinLnBrk="0" hangingPunct="1">
      <a:defRPr sz="2100" kern="1200">
        <a:solidFill>
          <a:schemeClr val="tx1"/>
        </a:solidFill>
        <a:latin typeface="+mn-lt"/>
        <a:ea typeface="+mn-ea"/>
        <a:cs typeface="+mn-cs"/>
      </a:defRPr>
    </a:lvl4pPr>
    <a:lvl5pPr marL="2089953" algn="l" defTabSz="1044976" rtl="0" eaLnBrk="1" latinLnBrk="0" hangingPunct="1">
      <a:defRPr sz="2100" kern="1200">
        <a:solidFill>
          <a:schemeClr val="tx1"/>
        </a:solidFill>
        <a:latin typeface="+mn-lt"/>
        <a:ea typeface="+mn-ea"/>
        <a:cs typeface="+mn-cs"/>
      </a:defRPr>
    </a:lvl5pPr>
    <a:lvl6pPr marL="2612441" algn="l" defTabSz="1044976" rtl="0" eaLnBrk="1" latinLnBrk="0" hangingPunct="1">
      <a:defRPr sz="2100" kern="1200">
        <a:solidFill>
          <a:schemeClr val="tx1"/>
        </a:solidFill>
        <a:latin typeface="+mn-lt"/>
        <a:ea typeface="+mn-ea"/>
        <a:cs typeface="+mn-cs"/>
      </a:defRPr>
    </a:lvl6pPr>
    <a:lvl7pPr marL="3134929" algn="l" defTabSz="1044976" rtl="0" eaLnBrk="1" latinLnBrk="0" hangingPunct="1">
      <a:defRPr sz="2100" kern="1200">
        <a:solidFill>
          <a:schemeClr val="tx1"/>
        </a:solidFill>
        <a:latin typeface="+mn-lt"/>
        <a:ea typeface="+mn-ea"/>
        <a:cs typeface="+mn-cs"/>
      </a:defRPr>
    </a:lvl7pPr>
    <a:lvl8pPr marL="3657417" algn="l" defTabSz="1044976" rtl="0" eaLnBrk="1" latinLnBrk="0" hangingPunct="1">
      <a:defRPr sz="2100" kern="1200">
        <a:solidFill>
          <a:schemeClr val="tx1"/>
        </a:solidFill>
        <a:latin typeface="+mn-lt"/>
        <a:ea typeface="+mn-ea"/>
        <a:cs typeface="+mn-cs"/>
      </a:defRPr>
    </a:lvl8pPr>
    <a:lvl9pPr marL="4179905" algn="l" defTabSz="104497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4">
          <p15:clr>
            <a:srgbClr val="A4A3A4"/>
          </p15:clr>
        </p15:guide>
        <p15:guide id="2" pos="37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092" y="72"/>
      </p:cViewPr>
      <p:guideLst>
        <p:guide orient="horz" pos="2304"/>
        <p:guide pos="374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1540" y="650241"/>
            <a:ext cx="10104120" cy="4551680"/>
          </a:xfrm>
        </p:spPr>
        <p:txBody>
          <a:bodyPr anchor="b">
            <a:noAutofit/>
          </a:bodyPr>
          <a:lstStyle>
            <a:lvl1pPr>
              <a:lnSpc>
                <a:spcPct val="100000"/>
              </a:lnSpc>
              <a:defRPr sz="9600"/>
            </a:lvl1pPr>
          </a:lstStyle>
          <a:p>
            <a:r>
              <a:rPr lang="en-US"/>
              <a:t>Click to edit Master title style</a:t>
            </a:r>
            <a:endParaRPr lang="en-US" dirty="0"/>
          </a:p>
        </p:txBody>
      </p:sp>
      <p:sp>
        <p:nvSpPr>
          <p:cNvPr id="3" name="Subtitle 2"/>
          <p:cNvSpPr>
            <a:spLocks noGrp="1"/>
          </p:cNvSpPr>
          <p:nvPr>
            <p:ph type="subTitle" idx="1"/>
          </p:nvPr>
        </p:nvSpPr>
        <p:spPr>
          <a:xfrm>
            <a:off x="1783080" y="5283200"/>
            <a:ext cx="8321040" cy="1300480"/>
          </a:xfrm>
        </p:spPr>
        <p:txBody>
          <a:bodyPr>
            <a:normAutofit/>
          </a:bodyPr>
          <a:lstStyle>
            <a:lvl1pPr marL="0" indent="0" algn="ctr">
              <a:buNone/>
              <a:defRPr sz="2900">
                <a:solidFill>
                  <a:schemeClr val="tx1">
                    <a:tint val="75000"/>
                  </a:schemeClr>
                </a:solidFill>
              </a:defRPr>
            </a:lvl1pPr>
            <a:lvl2pPr marL="548640" indent="0" algn="ctr">
              <a:buNone/>
              <a:defRPr>
                <a:solidFill>
                  <a:schemeClr val="tx1">
                    <a:tint val="75000"/>
                  </a:schemeClr>
                </a:solidFill>
              </a:defRPr>
            </a:lvl2pPr>
            <a:lvl3pPr marL="1097280" indent="0" algn="ctr">
              <a:buNone/>
              <a:defRPr>
                <a:solidFill>
                  <a:schemeClr val="tx1">
                    <a:tint val="75000"/>
                  </a:schemeClr>
                </a:solidFill>
              </a:defRPr>
            </a:lvl3pPr>
            <a:lvl4pPr marL="1645920" indent="0" algn="ctr">
              <a:buNone/>
              <a:defRPr>
                <a:solidFill>
                  <a:schemeClr val="tx1">
                    <a:tint val="75000"/>
                  </a:schemeClr>
                </a:solidFill>
              </a:defRPr>
            </a:lvl4pPr>
            <a:lvl5pPr marL="2194560" indent="0" algn="ctr">
              <a:buNone/>
              <a:defRPr>
                <a:solidFill>
                  <a:schemeClr val="tx1">
                    <a:tint val="75000"/>
                  </a:schemeClr>
                </a:solidFill>
              </a:defRPr>
            </a:lvl5pPr>
            <a:lvl6pPr marL="2743200" indent="0" algn="ctr">
              <a:buNone/>
              <a:defRPr>
                <a:solidFill>
                  <a:schemeClr val="tx1">
                    <a:tint val="75000"/>
                  </a:schemeClr>
                </a:solidFill>
              </a:defRPr>
            </a:lvl6pPr>
            <a:lvl7pPr marL="3291840" indent="0" algn="ctr">
              <a:buNone/>
              <a:defRPr>
                <a:solidFill>
                  <a:schemeClr val="tx1">
                    <a:tint val="75000"/>
                  </a:schemeClr>
                </a:solidFill>
              </a:defRPr>
            </a:lvl7pPr>
            <a:lvl8pPr marL="3840480" indent="0" algn="ctr">
              <a:buNone/>
              <a:defRPr>
                <a:solidFill>
                  <a:schemeClr val="tx1">
                    <a:tint val="75000"/>
                  </a:schemeClr>
                </a:solidFill>
              </a:defRPr>
            </a:lvl8pPr>
            <a:lvl9pPr marL="438912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18220" y="292948"/>
            <a:ext cx="2674620" cy="624162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94360" y="292948"/>
            <a:ext cx="7825740" cy="62416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007" y="1463041"/>
            <a:ext cx="10104120" cy="2672080"/>
          </a:xfrm>
        </p:spPr>
        <p:txBody>
          <a:bodyPr anchor="b"/>
          <a:lstStyle>
            <a:lvl1pPr algn="ctr" defTabSz="1097280" rtl="0" eaLnBrk="1" latinLnBrk="0" hangingPunct="1">
              <a:lnSpc>
                <a:spcPct val="100000"/>
              </a:lnSpc>
              <a:spcBef>
                <a:spcPct val="0"/>
              </a:spcBef>
              <a:buNone/>
              <a:defRPr lang="en-US" sz="5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939007" y="4340014"/>
            <a:ext cx="10104120" cy="1207346"/>
          </a:xfrm>
        </p:spPr>
        <p:txBody>
          <a:bodyPr anchor="t"/>
          <a:lstStyle>
            <a:lvl1pPr marL="0" indent="0" algn="ctr">
              <a:buNone/>
              <a:defRPr sz="2400">
                <a:solidFill>
                  <a:schemeClr val="tx1">
                    <a:tint val="75000"/>
                  </a:schemeClr>
                </a:solidFill>
              </a:defRPr>
            </a:lvl1pPr>
            <a:lvl2pPr marL="548640" indent="0">
              <a:buNone/>
              <a:defRPr sz="2200">
                <a:solidFill>
                  <a:schemeClr val="tx1">
                    <a:tint val="75000"/>
                  </a:schemeClr>
                </a:solidFill>
              </a:defRPr>
            </a:lvl2pPr>
            <a:lvl3pPr marL="1097280" indent="0">
              <a:buNone/>
              <a:defRPr sz="1900">
                <a:solidFill>
                  <a:schemeClr val="tx1">
                    <a:tint val="75000"/>
                  </a:schemeClr>
                </a:solidFill>
              </a:defRPr>
            </a:lvl3pPr>
            <a:lvl4pPr marL="1645920" indent="0">
              <a:buNone/>
              <a:defRPr sz="1700">
                <a:solidFill>
                  <a:schemeClr val="tx1">
                    <a:tint val="75000"/>
                  </a:schemeClr>
                </a:solidFill>
              </a:defRPr>
            </a:lvl4pPr>
            <a:lvl5pPr marL="2194560" indent="0">
              <a:buNone/>
              <a:defRPr sz="1700">
                <a:solidFill>
                  <a:schemeClr val="tx1">
                    <a:tint val="75000"/>
                  </a:schemeClr>
                </a:solidFill>
              </a:defRPr>
            </a:lvl5pPr>
            <a:lvl6pPr marL="2743200" indent="0">
              <a:buNone/>
              <a:defRPr sz="1700">
                <a:solidFill>
                  <a:schemeClr val="tx1">
                    <a:tint val="75000"/>
                  </a:schemeClr>
                </a:solidFill>
              </a:defRPr>
            </a:lvl6pPr>
            <a:lvl7pPr marL="3291840" indent="0">
              <a:buNone/>
              <a:defRPr sz="1700">
                <a:solidFill>
                  <a:schemeClr val="tx1">
                    <a:tint val="75000"/>
                  </a:schemeClr>
                </a:solidFill>
              </a:defRPr>
            </a:lvl7pPr>
            <a:lvl8pPr marL="3840480" indent="0">
              <a:buNone/>
              <a:defRPr sz="1700">
                <a:solidFill>
                  <a:schemeClr val="tx1">
                    <a:tint val="75000"/>
                  </a:schemeClr>
                </a:solidFill>
              </a:defRPr>
            </a:lvl8pPr>
            <a:lvl9pPr marL="4389120" indent="0">
              <a:buNone/>
              <a:defRPr sz="1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Oval 6"/>
          <p:cNvSpPr/>
          <p:nvPr/>
        </p:nvSpPr>
        <p:spPr>
          <a:xfrm>
            <a:off x="5844540" y="4185920"/>
            <a:ext cx="110204" cy="90423"/>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109728" tIns="54864" rIns="109728" bIns="54864" rtlCol="0" anchor="ctr"/>
          <a:lstStyle/>
          <a:p>
            <a:pPr algn="ctr"/>
            <a:endParaRPr lang="en-US"/>
          </a:p>
        </p:txBody>
      </p:sp>
      <p:sp>
        <p:nvSpPr>
          <p:cNvPr id="8" name="Oval 7"/>
          <p:cNvSpPr/>
          <p:nvPr/>
        </p:nvSpPr>
        <p:spPr>
          <a:xfrm>
            <a:off x="6104572" y="4185920"/>
            <a:ext cx="110204" cy="90423"/>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109728" tIns="54864" rIns="109728" bIns="54864" rtlCol="0" anchor="ctr"/>
          <a:lstStyle/>
          <a:p>
            <a:pPr algn="ctr"/>
            <a:endParaRPr lang="en-US"/>
          </a:p>
        </p:txBody>
      </p:sp>
      <p:sp>
        <p:nvSpPr>
          <p:cNvPr id="9" name="Oval 8"/>
          <p:cNvSpPr/>
          <p:nvPr/>
        </p:nvSpPr>
        <p:spPr>
          <a:xfrm>
            <a:off x="5585746" y="4185920"/>
            <a:ext cx="110204" cy="90423"/>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109728" tIns="54864" rIns="109728" bIns="54864"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6042660" y="1706880"/>
            <a:ext cx="5250180" cy="4827694"/>
          </a:xfrm>
        </p:spPr>
        <p:txBody>
          <a:bodyPr/>
          <a:lstStyle>
            <a:lvl1pPr>
              <a:defRPr sz="2900"/>
            </a:lvl1pPr>
            <a:lvl2pPr>
              <a:defRPr sz="1900"/>
            </a:lvl2pPr>
            <a:lvl3pPr>
              <a:defRPr sz="19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475488" y="1706880"/>
            <a:ext cx="5254142" cy="48280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94360" y="1706880"/>
            <a:ext cx="5252244" cy="650240"/>
          </a:xfrm>
        </p:spPr>
        <p:txBody>
          <a:bodyPr anchor="b">
            <a:noAutofit/>
          </a:bodyPr>
          <a:lstStyle>
            <a:lvl1pPr marL="0" indent="0" algn="ctr">
              <a:buNone/>
              <a:defRPr sz="2900" b="0"/>
            </a:lvl1pPr>
            <a:lvl2pPr marL="548640" indent="0">
              <a:buNone/>
              <a:defRPr sz="2400" b="1"/>
            </a:lvl2pPr>
            <a:lvl3pPr marL="1097280" indent="0">
              <a:buNone/>
              <a:defRPr sz="2200" b="1"/>
            </a:lvl3pPr>
            <a:lvl4pPr marL="1645920" indent="0">
              <a:buNone/>
              <a:defRPr sz="1900" b="1"/>
            </a:lvl4pPr>
            <a:lvl5pPr marL="2194560" indent="0">
              <a:buNone/>
              <a:defRPr sz="1900" b="1"/>
            </a:lvl5pPr>
            <a:lvl6pPr marL="2743200" indent="0">
              <a:buNone/>
              <a:defRPr sz="1900" b="1"/>
            </a:lvl6pPr>
            <a:lvl7pPr marL="3291840" indent="0">
              <a:buNone/>
              <a:defRPr sz="1900" b="1"/>
            </a:lvl7pPr>
            <a:lvl8pPr marL="3840480" indent="0">
              <a:buNone/>
              <a:defRPr sz="1900" b="1"/>
            </a:lvl8pPr>
            <a:lvl9pPr marL="4389120" indent="0">
              <a:buNone/>
              <a:defRPr sz="1900" b="1"/>
            </a:lvl9pPr>
          </a:lstStyle>
          <a:p>
            <a:pPr lvl="0"/>
            <a:r>
              <a:rPr lang="en-US"/>
              <a:t>Click to edit Master text styles</a:t>
            </a:r>
          </a:p>
        </p:txBody>
      </p:sp>
      <p:sp>
        <p:nvSpPr>
          <p:cNvPr id="5" name="Text Placeholder 4"/>
          <p:cNvSpPr>
            <a:spLocks noGrp="1"/>
          </p:cNvSpPr>
          <p:nvPr>
            <p:ph type="body" sz="quarter" idx="3"/>
          </p:nvPr>
        </p:nvSpPr>
        <p:spPr>
          <a:xfrm>
            <a:off x="6042660" y="1706880"/>
            <a:ext cx="5254308" cy="650240"/>
          </a:xfrm>
        </p:spPr>
        <p:txBody>
          <a:bodyPr anchor="b">
            <a:noAutofit/>
          </a:bodyPr>
          <a:lstStyle>
            <a:lvl1pPr marL="0" indent="0" algn="ctr">
              <a:buNone/>
              <a:defRPr sz="2900" b="0"/>
            </a:lvl1pPr>
            <a:lvl2pPr marL="548640" indent="0">
              <a:buNone/>
              <a:defRPr sz="2400" b="1"/>
            </a:lvl2pPr>
            <a:lvl3pPr marL="1097280" indent="0">
              <a:buNone/>
              <a:defRPr sz="2200" b="1"/>
            </a:lvl3pPr>
            <a:lvl4pPr marL="1645920" indent="0">
              <a:buNone/>
              <a:defRPr sz="1900" b="1"/>
            </a:lvl4pPr>
            <a:lvl5pPr marL="2194560" indent="0">
              <a:buNone/>
              <a:defRPr sz="1900" b="1"/>
            </a:lvl5pPr>
            <a:lvl6pPr marL="2743200" indent="0">
              <a:buNone/>
              <a:defRPr sz="1900" b="1"/>
            </a:lvl6pPr>
            <a:lvl7pPr marL="3291840" indent="0">
              <a:buNone/>
              <a:defRPr sz="1900" b="1"/>
            </a:lvl7pPr>
            <a:lvl8pPr marL="3840480" indent="0">
              <a:buNone/>
              <a:defRPr sz="1900" b="1"/>
            </a:lvl8pPr>
            <a:lvl9pPr marL="4389120" indent="0">
              <a:buNone/>
              <a:defRPr sz="1900" b="1"/>
            </a:lvl9pPr>
          </a:lstStyle>
          <a:p>
            <a:pPr lvl="0"/>
            <a:r>
              <a:rPr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3"/>
          </p:nvPr>
        </p:nvSpPr>
        <p:spPr>
          <a:xfrm>
            <a:off x="594360" y="2360371"/>
            <a:ext cx="5254142" cy="41745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6074359" y="2360372"/>
            <a:ext cx="5254142" cy="41740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79214" y="284480"/>
            <a:ext cx="3910807" cy="2235200"/>
          </a:xfrm>
        </p:spPr>
        <p:txBody>
          <a:bodyPr anchor="b"/>
          <a:lstStyle>
            <a:lvl1pPr algn="ctr">
              <a:lnSpc>
                <a:spcPct val="100000"/>
              </a:lnSpc>
              <a:defRPr sz="34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934879" y="291254"/>
            <a:ext cx="6494622" cy="6243321"/>
          </a:xfrm>
        </p:spPr>
        <p:txBody>
          <a:bodyPr/>
          <a:lstStyle>
            <a:lvl1pPr>
              <a:defRPr sz="3800"/>
            </a:lvl1pPr>
            <a:lvl2pPr>
              <a:defRPr sz="3400"/>
            </a:lvl2pPr>
            <a:lvl3pPr>
              <a:defRPr sz="29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9214" y="2600960"/>
            <a:ext cx="3910807" cy="3933614"/>
          </a:xfrm>
        </p:spPr>
        <p:txBody>
          <a:bodyPr>
            <a:normAutofit/>
          </a:bodyPr>
          <a:lstStyle>
            <a:lvl1pPr marL="0" indent="0" algn="ctr">
              <a:lnSpc>
                <a:spcPct val="125000"/>
              </a:lnSpc>
              <a:buNone/>
              <a:defRPr sz="1900"/>
            </a:lvl1pPr>
            <a:lvl2pPr marL="548640" indent="0">
              <a:buNone/>
              <a:defRPr sz="1400"/>
            </a:lvl2pPr>
            <a:lvl3pPr marL="1097280" indent="0">
              <a:buNone/>
              <a:defRPr sz="1200"/>
            </a:lvl3pPr>
            <a:lvl4pPr marL="1645920" indent="0">
              <a:buNone/>
              <a:defRPr sz="1100"/>
            </a:lvl4pPr>
            <a:lvl5pPr marL="2194560" indent="0">
              <a:buNone/>
              <a:defRPr sz="1100"/>
            </a:lvl5pPr>
            <a:lvl6pPr marL="2743200" indent="0">
              <a:buNone/>
              <a:defRPr sz="1100"/>
            </a:lvl6pPr>
            <a:lvl7pPr marL="3291840" indent="0">
              <a:buNone/>
              <a:defRPr sz="1100"/>
            </a:lvl7pPr>
            <a:lvl8pPr marL="3840480" indent="0">
              <a:buNone/>
              <a:defRPr sz="1100"/>
            </a:lvl8pPr>
            <a:lvl9pPr marL="438912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3449" y="243840"/>
            <a:ext cx="7425371" cy="955040"/>
          </a:xfrm>
        </p:spPr>
        <p:txBody>
          <a:bodyPr anchor="b"/>
          <a:lstStyle>
            <a:lvl1pPr algn="ctr">
              <a:lnSpc>
                <a:spcPct val="100000"/>
              </a:lnSpc>
              <a:defRPr sz="3400" b="0"/>
            </a:lvl1pPr>
          </a:lstStyle>
          <a:p>
            <a:r>
              <a:rPr lang="en-US"/>
              <a:t>Click to edit Master title style</a:t>
            </a:r>
            <a:endParaRPr lang="en-US" dirty="0"/>
          </a:p>
        </p:txBody>
      </p:sp>
      <p:sp>
        <p:nvSpPr>
          <p:cNvPr id="3" name="Picture Placeholder 2"/>
          <p:cNvSpPr>
            <a:spLocks noGrp="1"/>
          </p:cNvSpPr>
          <p:nvPr>
            <p:ph type="pic" idx="1"/>
          </p:nvPr>
        </p:nvSpPr>
        <p:spPr>
          <a:xfrm>
            <a:off x="1960564" y="1219200"/>
            <a:ext cx="7871141" cy="4843780"/>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800"/>
            </a:lvl1pPr>
            <a:lvl2pPr marL="548640" indent="0">
              <a:buNone/>
              <a:defRPr sz="3400"/>
            </a:lvl2pPr>
            <a:lvl3pPr marL="1097280" indent="0">
              <a:buNone/>
              <a:defRPr sz="2900"/>
            </a:lvl3pPr>
            <a:lvl4pPr marL="1645920" indent="0">
              <a:buNone/>
              <a:defRPr sz="2400"/>
            </a:lvl4pPr>
            <a:lvl5pPr marL="2194560" indent="0">
              <a:buNone/>
              <a:defRPr sz="2400"/>
            </a:lvl5pPr>
            <a:lvl6pPr marL="2743200" indent="0">
              <a:buNone/>
              <a:defRPr sz="2400"/>
            </a:lvl6pPr>
            <a:lvl7pPr marL="3291840" indent="0">
              <a:buNone/>
              <a:defRPr sz="2400"/>
            </a:lvl7pPr>
            <a:lvl8pPr marL="3840480" indent="0">
              <a:buNone/>
              <a:defRPr sz="2400"/>
            </a:lvl8pPr>
            <a:lvl9pPr marL="4389120" indent="0">
              <a:buNone/>
              <a:defRPr sz="2400"/>
            </a:lvl9pPr>
          </a:lstStyle>
          <a:p>
            <a:r>
              <a:rPr lang="en-US"/>
              <a:t>Click icon to add picture</a:t>
            </a:r>
            <a:endParaRPr lang="en-US" dirty="0"/>
          </a:p>
        </p:txBody>
      </p:sp>
      <p:sp>
        <p:nvSpPr>
          <p:cNvPr id="4" name="Text Placeholder 3"/>
          <p:cNvSpPr>
            <a:spLocks noGrp="1"/>
          </p:cNvSpPr>
          <p:nvPr>
            <p:ph type="body" sz="half" idx="2"/>
          </p:nvPr>
        </p:nvSpPr>
        <p:spPr>
          <a:xfrm>
            <a:off x="2183449" y="6197600"/>
            <a:ext cx="7425371" cy="568960"/>
          </a:xfrm>
        </p:spPr>
        <p:txBody>
          <a:bodyPr>
            <a:normAutofit/>
          </a:bodyPr>
          <a:lstStyle>
            <a:lvl1pPr marL="0" indent="0" algn="ctr">
              <a:buNone/>
              <a:defRPr sz="1900"/>
            </a:lvl1pPr>
            <a:lvl2pPr marL="548640" indent="0">
              <a:buNone/>
              <a:defRPr sz="1400"/>
            </a:lvl2pPr>
            <a:lvl3pPr marL="1097280" indent="0">
              <a:buNone/>
              <a:defRPr sz="1200"/>
            </a:lvl3pPr>
            <a:lvl4pPr marL="1645920" indent="0">
              <a:buNone/>
              <a:defRPr sz="1100"/>
            </a:lvl4pPr>
            <a:lvl5pPr marL="2194560" indent="0">
              <a:buNone/>
              <a:defRPr sz="1100"/>
            </a:lvl5pPr>
            <a:lvl6pPr marL="2743200" indent="0">
              <a:buNone/>
              <a:defRPr sz="1100"/>
            </a:lvl6pPr>
            <a:lvl7pPr marL="3291840" indent="0">
              <a:buNone/>
              <a:defRPr sz="1100"/>
            </a:lvl7pPr>
            <a:lvl8pPr marL="3840480" indent="0">
              <a:buNone/>
              <a:defRPr sz="1100"/>
            </a:lvl8pPr>
            <a:lvl9pPr marL="438912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94360" y="0"/>
            <a:ext cx="10698480" cy="1706880"/>
          </a:xfrm>
          <a:prstGeom prst="rect">
            <a:avLst/>
          </a:prstGeom>
        </p:spPr>
        <p:txBody>
          <a:bodyPr vert="horz" lIns="109728" tIns="54864" rIns="109728" bIns="54864"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594360" y="1706880"/>
            <a:ext cx="10698480" cy="4827694"/>
          </a:xfrm>
          <a:prstGeom prst="rect">
            <a:avLst/>
          </a:prstGeom>
        </p:spPr>
        <p:txBody>
          <a:bodyPr vert="horz" lIns="109728" tIns="54864" rIns="109728" bIns="5486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72352" y="6780107"/>
            <a:ext cx="2711768" cy="389467"/>
          </a:xfrm>
          <a:prstGeom prst="rect">
            <a:avLst/>
          </a:prstGeom>
        </p:spPr>
        <p:txBody>
          <a:bodyPr vert="horz" lIns="109728" tIns="54864" rIns="54864" bIns="54864" rtlCol="0" anchor="ctr"/>
          <a:lstStyle>
            <a:lvl1pPr algn="r">
              <a:defRPr sz="1400">
                <a:solidFill>
                  <a:schemeClr val="tx1">
                    <a:lumMod val="65000"/>
                    <a:lumOff val="35000"/>
                  </a:schemeClr>
                </a:solidFill>
                <a:latin typeface="Century Gothic" pitchFamily="34" charset="0"/>
              </a:defRPr>
            </a:lvl1pPr>
          </a:lstStyle>
          <a:p>
            <a:fld id="{1D8BD707-D9CF-40AE-B4C6-C98DA3205C09}" type="datetimeFigureOut">
              <a:rPr lang="en-US" smtClean="0"/>
              <a:pPr/>
              <a:t>11/04/2020</a:t>
            </a:fld>
            <a:endParaRPr lang="en-US"/>
          </a:p>
        </p:txBody>
      </p:sp>
      <p:sp>
        <p:nvSpPr>
          <p:cNvPr id="5" name="Footer Placeholder 4"/>
          <p:cNvSpPr>
            <a:spLocks noGrp="1"/>
          </p:cNvSpPr>
          <p:nvPr>
            <p:ph type="ftr" sz="quarter" idx="3"/>
          </p:nvPr>
        </p:nvSpPr>
        <p:spPr>
          <a:xfrm>
            <a:off x="856915" y="6780107"/>
            <a:ext cx="3702368" cy="389467"/>
          </a:xfrm>
          <a:prstGeom prst="rect">
            <a:avLst/>
          </a:prstGeom>
        </p:spPr>
        <p:txBody>
          <a:bodyPr vert="horz" lIns="54864" tIns="54864" rIns="109728" bIns="54864" rtlCol="0" anchor="ctr"/>
          <a:lstStyle>
            <a:lvl1pPr algn="l">
              <a:defRPr sz="14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11106262" y="6780107"/>
            <a:ext cx="730568" cy="389467"/>
          </a:xfrm>
          <a:prstGeom prst="rect">
            <a:avLst/>
          </a:prstGeom>
        </p:spPr>
        <p:txBody>
          <a:bodyPr vert="horz" lIns="32918" tIns="54864" rIns="54864" bIns="54864" rtlCol="0" anchor="ctr"/>
          <a:lstStyle>
            <a:lvl1pPr algn="l">
              <a:defRPr sz="1400">
                <a:solidFill>
                  <a:schemeClr val="tx1">
                    <a:lumMod val="65000"/>
                    <a:lumOff val="35000"/>
                  </a:schemeClr>
                </a:solidFill>
                <a:latin typeface="Century Gothic" pitchFamily="34" charset="0"/>
              </a:defRPr>
            </a:lvl1pPr>
          </a:lstStyle>
          <a:p>
            <a:fld id="{B6F15528-21DE-4FAA-801E-634DDDAF4B2B}" type="slidenum">
              <a:rPr lang="en-US" smtClean="0"/>
              <a:pPr/>
              <a:t>‹#›</a:t>
            </a:fld>
            <a:endParaRPr lang="en-US"/>
          </a:p>
        </p:txBody>
      </p:sp>
      <p:sp>
        <p:nvSpPr>
          <p:cNvPr id="7" name="Oval 6"/>
          <p:cNvSpPr/>
          <p:nvPr/>
        </p:nvSpPr>
        <p:spPr>
          <a:xfrm>
            <a:off x="10995088" y="6932677"/>
            <a:ext cx="110204" cy="90423"/>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109728" tIns="54864" rIns="109728" bIns="54864" rtlCol="0" anchor="ctr"/>
          <a:lstStyle/>
          <a:p>
            <a:pPr marL="0" algn="ctr" defTabSz="1097280" rtl="0" eaLnBrk="1" latinLnBrk="0" hangingPunct="1"/>
            <a:endParaRPr lang="en-US" sz="2200" kern="1200">
              <a:solidFill>
                <a:schemeClr val="lt1"/>
              </a:solidFill>
              <a:latin typeface="+mn-lt"/>
              <a:ea typeface="+mn-ea"/>
              <a:cs typeface="+mn-cs"/>
            </a:endParaRPr>
          </a:p>
        </p:txBody>
      </p:sp>
      <p:sp>
        <p:nvSpPr>
          <p:cNvPr id="8" name="Oval 7"/>
          <p:cNvSpPr/>
          <p:nvPr/>
        </p:nvSpPr>
        <p:spPr>
          <a:xfrm>
            <a:off x="739855" y="6932677"/>
            <a:ext cx="110204" cy="90423"/>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109728" tIns="54864" rIns="109728" bIns="54864"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097280" rtl="0" eaLnBrk="1" latinLnBrk="0" hangingPunct="1">
        <a:lnSpc>
          <a:spcPts val="6960"/>
        </a:lnSpc>
        <a:spcBef>
          <a:spcPct val="0"/>
        </a:spcBef>
        <a:buNone/>
        <a:defRPr sz="65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411480" indent="-411480" algn="l" defTabSz="1097280" rtl="0" eaLnBrk="1" latinLnBrk="0" hangingPunct="1">
        <a:spcBef>
          <a:spcPct val="20000"/>
        </a:spcBef>
        <a:buFont typeface="Arial" pitchFamily="34" charset="0"/>
        <a:buChar char="•"/>
        <a:defRPr sz="2900" kern="1200">
          <a:solidFill>
            <a:schemeClr val="tx1">
              <a:lumMod val="50000"/>
              <a:lumOff val="50000"/>
            </a:schemeClr>
          </a:solidFill>
          <a:latin typeface="+mj-lt"/>
          <a:ea typeface="+mn-ea"/>
          <a:cs typeface="+mn-cs"/>
        </a:defRPr>
      </a:lvl1pPr>
      <a:lvl2pPr marL="891540" indent="-342900" algn="l" defTabSz="1097280" rtl="0" eaLnBrk="1" latinLnBrk="0" hangingPunct="1">
        <a:spcBef>
          <a:spcPct val="20000"/>
        </a:spcBef>
        <a:buFont typeface="Courier New" pitchFamily="49" charset="0"/>
        <a:buChar char="o"/>
        <a:defRPr sz="1900" kern="1200">
          <a:solidFill>
            <a:schemeClr val="tx1">
              <a:lumMod val="50000"/>
              <a:lumOff val="50000"/>
            </a:schemeClr>
          </a:solidFill>
          <a:latin typeface="+mj-lt"/>
          <a:ea typeface="+mn-ea"/>
          <a:cs typeface="+mn-cs"/>
        </a:defRPr>
      </a:lvl2pPr>
      <a:lvl3pPr marL="1371600" indent="-274320" algn="l" defTabSz="1097280" rtl="0" eaLnBrk="1" latinLnBrk="0" hangingPunct="1">
        <a:spcBef>
          <a:spcPct val="20000"/>
        </a:spcBef>
        <a:buFont typeface="Arial" pitchFamily="34" charset="0"/>
        <a:buChar char="•"/>
        <a:defRPr sz="1900" kern="1200">
          <a:solidFill>
            <a:schemeClr val="tx1">
              <a:lumMod val="50000"/>
              <a:lumOff val="50000"/>
            </a:schemeClr>
          </a:solidFill>
          <a:latin typeface="+mj-lt"/>
          <a:ea typeface="+mn-ea"/>
          <a:cs typeface="+mn-cs"/>
        </a:defRPr>
      </a:lvl3pPr>
      <a:lvl4pPr marL="1920240" indent="-274320" algn="l" defTabSz="1097280" rtl="0" eaLnBrk="1" latinLnBrk="0" hangingPunct="1">
        <a:spcBef>
          <a:spcPct val="20000"/>
        </a:spcBef>
        <a:buFont typeface="Courier New" pitchFamily="49" charset="0"/>
        <a:buChar char="o"/>
        <a:defRPr sz="1900" kern="1200">
          <a:solidFill>
            <a:schemeClr val="tx1">
              <a:lumMod val="50000"/>
              <a:lumOff val="50000"/>
            </a:schemeClr>
          </a:solidFill>
          <a:latin typeface="+mj-lt"/>
          <a:ea typeface="+mn-ea"/>
          <a:cs typeface="+mn-cs"/>
        </a:defRPr>
      </a:lvl4pPr>
      <a:lvl5pPr marL="2468880" indent="-274320" algn="l" defTabSz="1097280" rtl="0" eaLnBrk="1" latinLnBrk="0" hangingPunct="1">
        <a:spcBef>
          <a:spcPct val="20000"/>
        </a:spcBef>
        <a:buFont typeface="Arial" pitchFamily="34" charset="0"/>
        <a:buChar char="•"/>
        <a:defRPr sz="1900" kern="1200">
          <a:solidFill>
            <a:schemeClr val="tx1">
              <a:lumMod val="50000"/>
              <a:lumOff val="50000"/>
            </a:schemeClr>
          </a:solidFill>
          <a:latin typeface="+mj-lt"/>
          <a:ea typeface="+mn-ea"/>
          <a:cs typeface="+mn-cs"/>
        </a:defRPr>
      </a:lvl5pPr>
      <a:lvl6pPr marL="3017520" indent="-274320" algn="l" defTabSz="1097280" rtl="0" eaLnBrk="1" latinLnBrk="0" hangingPunct="1">
        <a:spcBef>
          <a:spcPct val="20000"/>
        </a:spcBef>
        <a:buFont typeface="Courier New" pitchFamily="49" charset="0"/>
        <a:buChar char="o"/>
        <a:defRPr sz="1900" kern="1200">
          <a:solidFill>
            <a:schemeClr val="tx1">
              <a:lumMod val="50000"/>
              <a:lumOff val="50000"/>
            </a:schemeClr>
          </a:solidFill>
          <a:latin typeface="+mj-lt"/>
          <a:ea typeface="+mn-ea"/>
          <a:cs typeface="+mn-cs"/>
        </a:defRPr>
      </a:lvl6pPr>
      <a:lvl7pPr marL="3566160" indent="-274320" algn="l" defTabSz="1097280" rtl="0" eaLnBrk="1" latinLnBrk="0" hangingPunct="1">
        <a:spcBef>
          <a:spcPct val="20000"/>
        </a:spcBef>
        <a:buFont typeface="Arial" pitchFamily="34" charset="0"/>
        <a:buChar char="•"/>
        <a:defRPr sz="1900" kern="1200">
          <a:solidFill>
            <a:schemeClr val="tx1">
              <a:lumMod val="50000"/>
              <a:lumOff val="50000"/>
            </a:schemeClr>
          </a:solidFill>
          <a:latin typeface="+mj-lt"/>
          <a:ea typeface="+mn-ea"/>
          <a:cs typeface="+mn-cs"/>
        </a:defRPr>
      </a:lvl7pPr>
      <a:lvl8pPr marL="4114800" indent="-274320" algn="l" defTabSz="1097280" rtl="0" eaLnBrk="1" latinLnBrk="0" hangingPunct="1">
        <a:spcBef>
          <a:spcPct val="20000"/>
        </a:spcBef>
        <a:buFont typeface="Courier New" pitchFamily="49" charset="0"/>
        <a:buChar char="o"/>
        <a:defRPr sz="1900" kern="1200">
          <a:solidFill>
            <a:schemeClr val="tx1">
              <a:lumMod val="50000"/>
              <a:lumOff val="50000"/>
            </a:schemeClr>
          </a:solidFill>
          <a:latin typeface="+mj-lt"/>
          <a:ea typeface="+mn-ea"/>
          <a:cs typeface="+mn-cs"/>
        </a:defRPr>
      </a:lvl8pPr>
      <a:lvl9pPr marL="4663440" indent="-274320" algn="l" defTabSz="1097280" rtl="0" eaLnBrk="1" latinLnBrk="0" hangingPunct="1">
        <a:spcBef>
          <a:spcPct val="20000"/>
        </a:spcBef>
        <a:buFont typeface="Arial" pitchFamily="34" charset="0"/>
        <a:buChar char="•"/>
        <a:defRPr sz="1900" kern="1200">
          <a:solidFill>
            <a:schemeClr val="tx1">
              <a:lumMod val="50000"/>
              <a:lumOff val="50000"/>
            </a:schemeClr>
          </a:solidFill>
          <a:latin typeface="+mj-lt"/>
          <a:ea typeface="+mn-ea"/>
          <a:cs typeface="+mn-cs"/>
        </a:defRPr>
      </a:lvl9pPr>
    </p:bodyStyle>
    <p:otherStyle>
      <a:defPPr>
        <a:defRPr lang="en-US"/>
      </a:defPPr>
      <a:lvl1pPr marL="0" algn="l" defTabSz="1097280" rtl="0" eaLnBrk="1" latinLnBrk="0" hangingPunct="1">
        <a:defRPr sz="2200" kern="1200">
          <a:solidFill>
            <a:schemeClr val="tx1"/>
          </a:solidFill>
          <a:latin typeface="+mn-lt"/>
          <a:ea typeface="+mn-ea"/>
          <a:cs typeface="+mn-cs"/>
        </a:defRPr>
      </a:lvl1pPr>
      <a:lvl2pPr marL="548640" algn="l" defTabSz="1097280" rtl="0" eaLnBrk="1" latinLnBrk="0" hangingPunct="1">
        <a:defRPr sz="2200" kern="1200">
          <a:solidFill>
            <a:schemeClr val="tx1"/>
          </a:solidFill>
          <a:latin typeface="+mn-lt"/>
          <a:ea typeface="+mn-ea"/>
          <a:cs typeface="+mn-cs"/>
        </a:defRPr>
      </a:lvl2pPr>
      <a:lvl3pPr marL="1097280" algn="l" defTabSz="1097280" rtl="0" eaLnBrk="1" latinLnBrk="0" hangingPunct="1">
        <a:defRPr sz="2200" kern="1200">
          <a:solidFill>
            <a:schemeClr val="tx1"/>
          </a:solidFill>
          <a:latin typeface="+mn-lt"/>
          <a:ea typeface="+mn-ea"/>
          <a:cs typeface="+mn-cs"/>
        </a:defRPr>
      </a:lvl3pPr>
      <a:lvl4pPr marL="1645920" algn="l" defTabSz="1097280" rtl="0" eaLnBrk="1" latinLnBrk="0" hangingPunct="1">
        <a:defRPr sz="2200" kern="1200">
          <a:solidFill>
            <a:schemeClr val="tx1"/>
          </a:solidFill>
          <a:latin typeface="+mn-lt"/>
          <a:ea typeface="+mn-ea"/>
          <a:cs typeface="+mn-cs"/>
        </a:defRPr>
      </a:lvl4pPr>
      <a:lvl5pPr marL="2194560" algn="l" defTabSz="1097280" rtl="0" eaLnBrk="1" latinLnBrk="0" hangingPunct="1">
        <a:defRPr sz="2200" kern="1200">
          <a:solidFill>
            <a:schemeClr val="tx1"/>
          </a:solidFill>
          <a:latin typeface="+mn-lt"/>
          <a:ea typeface="+mn-ea"/>
          <a:cs typeface="+mn-cs"/>
        </a:defRPr>
      </a:lvl5pPr>
      <a:lvl6pPr marL="2743200" algn="l" defTabSz="1097280" rtl="0" eaLnBrk="1" latinLnBrk="0" hangingPunct="1">
        <a:defRPr sz="2200" kern="1200">
          <a:solidFill>
            <a:schemeClr val="tx1"/>
          </a:solidFill>
          <a:latin typeface="+mn-lt"/>
          <a:ea typeface="+mn-ea"/>
          <a:cs typeface="+mn-cs"/>
        </a:defRPr>
      </a:lvl6pPr>
      <a:lvl7pPr marL="3291840" algn="l" defTabSz="1097280" rtl="0" eaLnBrk="1" latinLnBrk="0" hangingPunct="1">
        <a:defRPr sz="2200" kern="1200">
          <a:solidFill>
            <a:schemeClr val="tx1"/>
          </a:solidFill>
          <a:latin typeface="+mn-lt"/>
          <a:ea typeface="+mn-ea"/>
          <a:cs typeface="+mn-cs"/>
        </a:defRPr>
      </a:lvl7pPr>
      <a:lvl8pPr marL="3840480" algn="l" defTabSz="1097280" rtl="0" eaLnBrk="1" latinLnBrk="0" hangingPunct="1">
        <a:defRPr sz="2200" kern="1200">
          <a:solidFill>
            <a:schemeClr val="tx1"/>
          </a:solidFill>
          <a:latin typeface="+mn-lt"/>
          <a:ea typeface="+mn-ea"/>
          <a:cs typeface="+mn-cs"/>
        </a:defRPr>
      </a:lvl8pPr>
      <a:lvl9pPr marL="4389120" algn="l" defTabSz="1097280"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1887200" cy="730855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3" name="TextBox 2"/>
          <p:cNvSpPr txBox="1"/>
          <p:nvPr/>
        </p:nvSpPr>
        <p:spPr>
          <a:xfrm>
            <a:off x="140703" y="381000"/>
            <a:ext cx="11517897" cy="1446550"/>
          </a:xfrm>
          <a:prstGeom prst="rect">
            <a:avLst/>
          </a:prstGeom>
          <a:noFill/>
        </p:spPr>
        <p:txBody>
          <a:bodyPr wrap="none" rtlCol="0">
            <a:spAutoFit/>
          </a:bodyPr>
          <a:lstStyle/>
          <a:p>
            <a:r>
              <a:rPr lang="en-US" sz="8800" b="1" dirty="0">
                <a:solidFill>
                  <a:schemeClr val="accent5">
                    <a:lumMod val="60000"/>
                    <a:lumOff val="40000"/>
                  </a:schemeClr>
                </a:solidFill>
                <a:latin typeface="NikoshBAN" pitchFamily="2" charset="0"/>
                <a:cs typeface="NikoshBAN" pitchFamily="2" charset="0"/>
              </a:rPr>
              <a:t>Good morning to all.</a:t>
            </a:r>
          </a:p>
        </p:txBody>
      </p:sp>
    </p:spTree>
    <p:extLst>
      <p:ext uri="{BB962C8B-B14F-4D97-AF65-F5344CB8AC3E}">
        <p14:creationId xmlns:p14="http://schemas.microsoft.com/office/powerpoint/2010/main" val="228612198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6241" y="5791010"/>
            <a:ext cx="9819437" cy="1367402"/>
          </a:xfrm>
          <a:prstGeom prst="rect">
            <a:avLst/>
          </a:prstGeom>
          <a:noFill/>
        </p:spPr>
        <p:txBody>
          <a:bodyPr wrap="none" lIns="104498" tIns="52249" rIns="104498" bIns="52249" rtlCol="0">
            <a:spAutoFit/>
          </a:bodyPr>
          <a:lstStyle/>
          <a:p>
            <a:r>
              <a:rPr lang="en-US" sz="4100" dirty="0">
                <a:solidFill>
                  <a:srgbClr val="C00000"/>
                </a:solidFill>
                <a:latin typeface="NikoshBAN" pitchFamily="2" charset="0"/>
                <a:cs typeface="NikoshBAN" pitchFamily="2" charset="0"/>
              </a:rPr>
              <a:t>So they decided to have a race . They</a:t>
            </a:r>
          </a:p>
          <a:p>
            <a:r>
              <a:rPr lang="en-US" sz="4100" dirty="0">
                <a:solidFill>
                  <a:srgbClr val="C00000"/>
                </a:solidFill>
                <a:latin typeface="NikoshBAN" pitchFamily="2" charset="0"/>
                <a:cs typeface="NikoshBAN" pitchFamily="2" charset="0"/>
              </a:rPr>
              <a:t>chose a starting and finishing point.</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07622" y="1862631"/>
            <a:ext cx="5019998" cy="3745691"/>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4" name="TextBox 3"/>
          <p:cNvSpPr txBox="1"/>
          <p:nvPr/>
        </p:nvSpPr>
        <p:spPr>
          <a:xfrm>
            <a:off x="198120" y="406401"/>
            <a:ext cx="10111183" cy="813405"/>
          </a:xfrm>
          <a:prstGeom prst="rect">
            <a:avLst/>
          </a:prstGeom>
          <a:noFill/>
        </p:spPr>
        <p:txBody>
          <a:bodyPr wrap="none" lIns="104498" tIns="52249" rIns="104498" bIns="52249" rtlCol="0">
            <a:spAutoFit/>
          </a:bodyPr>
          <a:lstStyle/>
          <a:p>
            <a:r>
              <a:rPr lang="en-US" sz="4600" dirty="0">
                <a:latin typeface="NikoshBAN" pitchFamily="2" charset="0"/>
                <a:cs typeface="NikoshBAN" pitchFamily="2" charset="0"/>
              </a:rPr>
              <a:t>What can you see in the pictures ?</a:t>
            </a:r>
          </a:p>
        </p:txBody>
      </p:sp>
    </p:spTree>
    <p:extLst>
      <p:ext uri="{BB962C8B-B14F-4D97-AF65-F5344CB8AC3E}">
        <p14:creationId xmlns:p14="http://schemas.microsoft.com/office/powerpoint/2010/main" val="42428718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4"/>
                                        </p:tgtEl>
                                        <p:attrNameLst>
                                          <p:attrName>ppt_w</p:attrName>
                                        </p:attrNameLst>
                                      </p:cBhvr>
                                      <p:tavLst>
                                        <p:tav tm="0">
                                          <p:val>
                                            <p:strVal val="ppt_w"/>
                                          </p:val>
                                        </p:tav>
                                        <p:tav tm="100000">
                                          <p:val>
                                            <p:fltVal val="0"/>
                                          </p:val>
                                        </p:tav>
                                      </p:tavLst>
                                    </p:anim>
                                    <p:anim calcmode="lin" valueType="num">
                                      <p:cBhvr>
                                        <p:cTn id="7" dur="500"/>
                                        <p:tgtEl>
                                          <p:spTgt spid="4"/>
                                        </p:tgtEl>
                                        <p:attrNameLst>
                                          <p:attrName>ppt_h</p:attrName>
                                        </p:attrNameLst>
                                      </p:cBhvr>
                                      <p:tavLst>
                                        <p:tav tm="0">
                                          <p:val>
                                            <p:strVal val="ppt_h"/>
                                          </p:val>
                                        </p:tav>
                                        <p:tav tm="100000">
                                          <p:val>
                                            <p:fltVal val="0"/>
                                          </p:val>
                                        </p:tav>
                                      </p:tavLst>
                                    </p:anim>
                                    <p:animEffect transition="out" filter="fade">
                                      <p:cBhvr>
                                        <p:cTn id="8" dur="500"/>
                                        <p:tgtEl>
                                          <p:spTgt spid="4"/>
                                        </p:tgtEl>
                                      </p:cBhvr>
                                    </p:animEffect>
                                    <p:set>
                                      <p:cBhvr>
                                        <p:cTn id="9" dur="1" fill="hold">
                                          <p:stCondLst>
                                            <p:cond delay="4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2"/>
                                        </p:tgtEl>
                                        <p:attrNameLst>
                                          <p:attrName>ppt_y</p:attrName>
                                        </p:attrNameLst>
                                      </p:cBhvr>
                                      <p:tavLst>
                                        <p:tav tm="0">
                                          <p:val>
                                            <p:strVal val="#ppt_y"/>
                                          </p:val>
                                        </p:tav>
                                        <p:tav tm="100000">
                                          <p:val>
                                            <p:strVal val="#ppt_y"/>
                                          </p:val>
                                        </p:tav>
                                      </p:tavLst>
                                    </p:anim>
                                    <p:anim calcmode="lin" valueType="num">
                                      <p:cBhvr>
                                        <p:cTn id="16"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9725" y="1117600"/>
            <a:ext cx="8667750" cy="5080000"/>
          </a:xfrm>
          <a:prstGeom prst="rect">
            <a:avLst/>
          </a:prstGeom>
        </p:spPr>
      </p:pic>
      <p:sp>
        <p:nvSpPr>
          <p:cNvPr id="3" name="TextBox 2"/>
          <p:cNvSpPr txBox="1"/>
          <p:nvPr/>
        </p:nvSpPr>
        <p:spPr>
          <a:xfrm>
            <a:off x="375820" y="6300661"/>
            <a:ext cx="9487615" cy="736460"/>
          </a:xfrm>
          <a:prstGeom prst="rect">
            <a:avLst/>
          </a:prstGeom>
          <a:noFill/>
        </p:spPr>
        <p:txBody>
          <a:bodyPr wrap="none" lIns="104498" tIns="52249" rIns="104498" bIns="52249" rtlCol="0">
            <a:spAutoFit/>
          </a:bodyPr>
          <a:lstStyle/>
          <a:p>
            <a:r>
              <a:rPr lang="en-US" sz="4100" dirty="0">
                <a:solidFill>
                  <a:schemeClr val="accent2">
                    <a:lumMod val="75000"/>
                  </a:schemeClr>
                </a:solidFill>
                <a:latin typeface="NikoshBAN" pitchFamily="2" charset="0"/>
                <a:cs typeface="NikoshBAN" pitchFamily="2" charset="0"/>
              </a:rPr>
              <a:t>They were ready to start their race.</a:t>
            </a:r>
          </a:p>
        </p:txBody>
      </p:sp>
      <p:sp>
        <p:nvSpPr>
          <p:cNvPr id="4" name="TextBox 3"/>
          <p:cNvSpPr txBox="1"/>
          <p:nvPr/>
        </p:nvSpPr>
        <p:spPr>
          <a:xfrm>
            <a:off x="789251" y="204661"/>
            <a:ext cx="8860841" cy="736460"/>
          </a:xfrm>
          <a:prstGeom prst="rect">
            <a:avLst/>
          </a:prstGeom>
          <a:noFill/>
        </p:spPr>
        <p:txBody>
          <a:bodyPr wrap="none" lIns="104498" tIns="52249" rIns="104498" bIns="52249" rtlCol="0">
            <a:spAutoFit/>
          </a:bodyPr>
          <a:lstStyle/>
          <a:p>
            <a:r>
              <a:rPr lang="en-US" sz="4100" dirty="0">
                <a:latin typeface="NikoshBAN" pitchFamily="2" charset="0"/>
                <a:cs typeface="NikoshBAN" pitchFamily="2" charset="0"/>
              </a:rPr>
              <a:t>Why did the animals came there?</a:t>
            </a:r>
          </a:p>
        </p:txBody>
      </p:sp>
    </p:spTree>
    <p:extLst>
      <p:ext uri="{BB962C8B-B14F-4D97-AF65-F5344CB8AC3E}">
        <p14:creationId xmlns:p14="http://schemas.microsoft.com/office/powerpoint/2010/main" val="378805754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4"/>
                                        </p:tgtEl>
                                        <p:attrNameLst>
                                          <p:attrName>ppt_w</p:attrName>
                                        </p:attrNameLst>
                                      </p:cBhvr>
                                      <p:tavLst>
                                        <p:tav tm="0">
                                          <p:val>
                                            <p:strVal val="ppt_w"/>
                                          </p:val>
                                        </p:tav>
                                        <p:tav tm="100000">
                                          <p:val>
                                            <p:fltVal val="0"/>
                                          </p:val>
                                        </p:tav>
                                      </p:tavLst>
                                    </p:anim>
                                    <p:anim calcmode="lin" valueType="num">
                                      <p:cBhvr>
                                        <p:cTn id="7" dur="500"/>
                                        <p:tgtEl>
                                          <p:spTgt spid="4"/>
                                        </p:tgtEl>
                                        <p:attrNameLst>
                                          <p:attrName>ppt_h</p:attrName>
                                        </p:attrNameLst>
                                      </p:cBhvr>
                                      <p:tavLst>
                                        <p:tav tm="0">
                                          <p:val>
                                            <p:strVal val="ppt_h"/>
                                          </p:val>
                                        </p:tav>
                                        <p:tav tm="100000">
                                          <p:val>
                                            <p:fltVal val="0"/>
                                          </p:val>
                                        </p:tav>
                                      </p:tavLst>
                                    </p:anim>
                                    <p:animEffect transition="out" filter="fade">
                                      <p:cBhvr>
                                        <p:cTn id="8" dur="500"/>
                                        <p:tgtEl>
                                          <p:spTgt spid="4"/>
                                        </p:tgtEl>
                                      </p:cBhvr>
                                    </p:animEffect>
                                    <p:set>
                                      <p:cBhvr>
                                        <p:cTn id="9" dur="1" fill="hold">
                                          <p:stCondLst>
                                            <p:cond delay="4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
                                        </p:tgtEl>
                                        <p:attrNameLst>
                                          <p:attrName>ppt_y</p:attrName>
                                        </p:attrNameLst>
                                      </p:cBhvr>
                                      <p:tavLst>
                                        <p:tav tm="0">
                                          <p:val>
                                            <p:strVal val="#ppt_y"/>
                                          </p:val>
                                        </p:tav>
                                        <p:tav tm="100000">
                                          <p:val>
                                            <p:strVal val="#ppt_y"/>
                                          </p:val>
                                        </p:tav>
                                      </p:tavLst>
                                    </p:anim>
                                    <p:anim calcmode="lin" valueType="num">
                                      <p:cBhvr>
                                        <p:cTn id="16"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89243" y="5608322"/>
            <a:ext cx="9883557" cy="1521291"/>
          </a:xfrm>
          <a:prstGeom prst="rect">
            <a:avLst/>
          </a:prstGeom>
          <a:noFill/>
        </p:spPr>
        <p:txBody>
          <a:bodyPr wrap="none" lIns="104498" tIns="52249" rIns="104498" bIns="52249" rtlCol="0">
            <a:spAutoFit/>
          </a:bodyPr>
          <a:lstStyle/>
          <a:p>
            <a:r>
              <a:rPr lang="en-US" sz="4600" dirty="0">
                <a:solidFill>
                  <a:srgbClr val="00B050"/>
                </a:solidFill>
                <a:latin typeface="NikoshBAN" pitchFamily="2" charset="0"/>
                <a:cs typeface="NikoshBAN" pitchFamily="2" charset="0"/>
              </a:rPr>
              <a:t>The hare ran really fast and soon</a:t>
            </a:r>
          </a:p>
          <a:p>
            <a:r>
              <a:rPr lang="en-US" sz="4600" dirty="0">
                <a:solidFill>
                  <a:srgbClr val="00B050"/>
                </a:solidFill>
                <a:latin typeface="NikoshBAN" pitchFamily="2" charset="0"/>
                <a:cs typeface="NikoshBAN" pitchFamily="2" charset="0"/>
              </a:rPr>
              <a:t>left the tortoise far behind.</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8381" y="1385214"/>
            <a:ext cx="6946583" cy="4141826"/>
          </a:xfrm>
          <a:prstGeom prst="rect">
            <a:avLst/>
          </a:prstGeom>
        </p:spPr>
      </p:pic>
      <p:sp>
        <p:nvSpPr>
          <p:cNvPr id="4" name="TextBox 3"/>
          <p:cNvSpPr txBox="1"/>
          <p:nvPr/>
        </p:nvSpPr>
        <p:spPr>
          <a:xfrm>
            <a:off x="297181" y="204661"/>
            <a:ext cx="9660740" cy="736460"/>
          </a:xfrm>
          <a:prstGeom prst="rect">
            <a:avLst/>
          </a:prstGeom>
          <a:noFill/>
        </p:spPr>
        <p:txBody>
          <a:bodyPr wrap="none" lIns="104498" tIns="52249" rIns="104498" bIns="52249" rtlCol="0">
            <a:spAutoFit/>
          </a:bodyPr>
          <a:lstStyle/>
          <a:p>
            <a:r>
              <a:rPr lang="en-US" sz="4100" dirty="0">
                <a:latin typeface="NikoshBAN" pitchFamily="2" charset="0"/>
                <a:cs typeface="NikoshBAN" pitchFamily="2" charset="0"/>
              </a:rPr>
              <a:t>What are you looking in the picture?</a:t>
            </a:r>
          </a:p>
        </p:txBody>
      </p:sp>
    </p:spTree>
    <p:extLst>
      <p:ext uri="{BB962C8B-B14F-4D97-AF65-F5344CB8AC3E}">
        <p14:creationId xmlns:p14="http://schemas.microsoft.com/office/powerpoint/2010/main" val="94757787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4"/>
                                        </p:tgtEl>
                                        <p:attrNameLst>
                                          <p:attrName>ppt_w</p:attrName>
                                        </p:attrNameLst>
                                      </p:cBhvr>
                                      <p:tavLst>
                                        <p:tav tm="0">
                                          <p:val>
                                            <p:strVal val="ppt_w"/>
                                          </p:val>
                                        </p:tav>
                                        <p:tav tm="100000">
                                          <p:val>
                                            <p:fltVal val="0"/>
                                          </p:val>
                                        </p:tav>
                                      </p:tavLst>
                                    </p:anim>
                                    <p:anim calcmode="lin" valueType="num">
                                      <p:cBhvr>
                                        <p:cTn id="7" dur="500"/>
                                        <p:tgtEl>
                                          <p:spTgt spid="4"/>
                                        </p:tgtEl>
                                        <p:attrNameLst>
                                          <p:attrName>ppt_h</p:attrName>
                                        </p:attrNameLst>
                                      </p:cBhvr>
                                      <p:tavLst>
                                        <p:tav tm="0">
                                          <p:val>
                                            <p:strVal val="ppt_h"/>
                                          </p:val>
                                        </p:tav>
                                        <p:tav tm="100000">
                                          <p:val>
                                            <p:fltVal val="0"/>
                                          </p:val>
                                        </p:tav>
                                      </p:tavLst>
                                    </p:anim>
                                    <p:animEffect transition="out" filter="fade">
                                      <p:cBhvr>
                                        <p:cTn id="8" dur="500"/>
                                        <p:tgtEl>
                                          <p:spTgt spid="4"/>
                                        </p:tgtEl>
                                      </p:cBhvr>
                                    </p:animEffect>
                                    <p:set>
                                      <p:cBhvr>
                                        <p:cTn id="9" dur="1" fill="hold">
                                          <p:stCondLst>
                                            <p:cond delay="4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5301" y="5527041"/>
            <a:ext cx="9667152" cy="1367402"/>
          </a:xfrm>
          <a:prstGeom prst="rect">
            <a:avLst/>
          </a:prstGeom>
          <a:noFill/>
        </p:spPr>
        <p:txBody>
          <a:bodyPr wrap="none" lIns="104498" tIns="52249" rIns="104498" bIns="52249" rtlCol="0">
            <a:spAutoFit/>
          </a:bodyPr>
          <a:lstStyle/>
          <a:p>
            <a:r>
              <a:rPr lang="en-US" sz="4100" dirty="0">
                <a:solidFill>
                  <a:srgbClr val="7030A0"/>
                </a:solidFill>
                <a:latin typeface="NikoshBAN" pitchFamily="2" charset="0"/>
                <a:cs typeface="NikoshBAN" pitchFamily="2" charset="0"/>
              </a:rPr>
              <a:t>The hare thought that tortoise is </a:t>
            </a:r>
          </a:p>
          <a:p>
            <a:r>
              <a:rPr lang="en-US" sz="4100" dirty="0">
                <a:solidFill>
                  <a:srgbClr val="7030A0"/>
                </a:solidFill>
                <a:latin typeface="NikoshBAN" pitchFamily="2" charset="0"/>
                <a:cs typeface="NikoshBAN" pitchFamily="2" charset="0"/>
              </a:rPr>
              <a:t>too slow and he can rest for a while.</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6500" y="1381761"/>
            <a:ext cx="6577584" cy="3854994"/>
          </a:xfrm>
          <a:prstGeom prst="rect">
            <a:avLst/>
          </a:prstGeom>
        </p:spPr>
      </p:pic>
      <p:sp>
        <p:nvSpPr>
          <p:cNvPr id="6" name="TextBox 5"/>
          <p:cNvSpPr txBox="1"/>
          <p:nvPr/>
        </p:nvSpPr>
        <p:spPr>
          <a:xfrm>
            <a:off x="636828" y="367221"/>
            <a:ext cx="8647642" cy="736460"/>
          </a:xfrm>
          <a:prstGeom prst="rect">
            <a:avLst/>
          </a:prstGeom>
          <a:noFill/>
        </p:spPr>
        <p:txBody>
          <a:bodyPr wrap="none" lIns="104498" tIns="52249" rIns="104498" bIns="52249" rtlCol="0">
            <a:spAutoFit/>
          </a:bodyPr>
          <a:lstStyle/>
          <a:p>
            <a:r>
              <a:rPr lang="en-US" sz="4100" dirty="0">
                <a:latin typeface="NikoshBAN" pitchFamily="2" charset="0"/>
                <a:cs typeface="NikoshBAN" pitchFamily="2" charset="0"/>
              </a:rPr>
              <a:t>What can you see in the picture?</a:t>
            </a:r>
          </a:p>
        </p:txBody>
      </p:sp>
    </p:spTree>
    <p:extLst>
      <p:ext uri="{BB962C8B-B14F-4D97-AF65-F5344CB8AC3E}">
        <p14:creationId xmlns:p14="http://schemas.microsoft.com/office/powerpoint/2010/main" val="48937401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6"/>
                                        </p:tgtEl>
                                        <p:attrNameLst>
                                          <p:attrName>ppt_w</p:attrName>
                                        </p:attrNameLst>
                                      </p:cBhvr>
                                      <p:tavLst>
                                        <p:tav tm="0">
                                          <p:val>
                                            <p:strVal val="ppt_w"/>
                                          </p:val>
                                        </p:tav>
                                        <p:tav tm="100000">
                                          <p:val>
                                            <p:fltVal val="0"/>
                                          </p:val>
                                        </p:tav>
                                      </p:tavLst>
                                    </p:anim>
                                    <p:anim calcmode="lin" valueType="num">
                                      <p:cBhvr>
                                        <p:cTn id="7" dur="500"/>
                                        <p:tgtEl>
                                          <p:spTgt spid="6"/>
                                        </p:tgtEl>
                                        <p:attrNameLst>
                                          <p:attrName>ppt_h</p:attrName>
                                        </p:attrNameLst>
                                      </p:cBhvr>
                                      <p:tavLst>
                                        <p:tav tm="0">
                                          <p:val>
                                            <p:strVal val="ppt_h"/>
                                          </p:val>
                                        </p:tav>
                                        <p:tav tm="100000">
                                          <p:val>
                                            <p:fltVal val="0"/>
                                          </p:val>
                                        </p:tav>
                                      </p:tavLst>
                                    </p:anim>
                                    <p:animEffect transition="out" filter="fade">
                                      <p:cBhvr>
                                        <p:cTn id="8" dur="500"/>
                                        <p:tgtEl>
                                          <p:spTgt spid="6"/>
                                        </p:tgtEl>
                                      </p:cBhvr>
                                    </p:animEffect>
                                    <p:set>
                                      <p:cBhvr>
                                        <p:cTn id="9" dur="1" fill="hold">
                                          <p:stCondLst>
                                            <p:cond delay="499"/>
                                          </p:stCondLst>
                                        </p:cTn>
                                        <p:tgtEl>
                                          <p:spTgt spid="6"/>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7" dur="1000" fill="hold"/>
                                        <p:tgtEl>
                                          <p:spTgt spid="2"/>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83080" y="5578413"/>
            <a:ext cx="7825740" cy="1521291"/>
          </a:xfrm>
          <a:prstGeom prst="rect">
            <a:avLst/>
          </a:prstGeom>
        </p:spPr>
        <p:txBody>
          <a:bodyPr wrap="square" lIns="104498" tIns="52249" rIns="104498" bIns="52249">
            <a:spAutoFit/>
          </a:bodyPr>
          <a:lstStyle/>
          <a:p>
            <a:r>
              <a:rPr lang="en-US" sz="4600" dirty="0">
                <a:latin typeface="NikoshBAN" pitchFamily="2" charset="0"/>
                <a:cs typeface="NikoshBAN" pitchFamily="2" charset="0"/>
              </a:rPr>
              <a:t>So he stopped under a </a:t>
            </a:r>
          </a:p>
          <a:p>
            <a:r>
              <a:rPr lang="en-US" sz="4600" dirty="0">
                <a:latin typeface="NikoshBAN" pitchFamily="2" charset="0"/>
                <a:cs typeface="NikoshBAN" pitchFamily="2" charset="0"/>
              </a:rPr>
              <a:t>tree and went to sleep.</a:t>
            </a: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t="-1" b="28545"/>
          <a:stretch/>
        </p:blipFill>
        <p:spPr>
          <a:xfrm>
            <a:off x="1684020" y="1805710"/>
            <a:ext cx="7900035" cy="3477491"/>
          </a:xfrm>
          <a:prstGeom prst="rect">
            <a:avLst/>
          </a:prstGeom>
        </p:spPr>
      </p:pic>
      <p:sp>
        <p:nvSpPr>
          <p:cNvPr id="4" name="TextBox 3"/>
          <p:cNvSpPr txBox="1"/>
          <p:nvPr/>
        </p:nvSpPr>
        <p:spPr>
          <a:xfrm>
            <a:off x="636828" y="367221"/>
            <a:ext cx="8282157" cy="736460"/>
          </a:xfrm>
          <a:prstGeom prst="rect">
            <a:avLst/>
          </a:prstGeom>
          <a:noFill/>
        </p:spPr>
        <p:txBody>
          <a:bodyPr wrap="none" lIns="104498" tIns="52249" rIns="104498" bIns="52249" rtlCol="0">
            <a:spAutoFit/>
          </a:bodyPr>
          <a:lstStyle/>
          <a:p>
            <a:r>
              <a:rPr lang="en-US" sz="4100" dirty="0">
                <a:latin typeface="NikoshBAN" pitchFamily="2" charset="0"/>
                <a:cs typeface="NikoshBAN" pitchFamily="2" charset="0"/>
              </a:rPr>
              <a:t>Everybody, look at the picture?</a:t>
            </a:r>
          </a:p>
        </p:txBody>
      </p:sp>
    </p:spTree>
    <p:extLst>
      <p:ext uri="{BB962C8B-B14F-4D97-AF65-F5344CB8AC3E}">
        <p14:creationId xmlns:p14="http://schemas.microsoft.com/office/powerpoint/2010/main" val="159074618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4"/>
                                        </p:tgtEl>
                                        <p:attrNameLst>
                                          <p:attrName>ppt_w</p:attrName>
                                        </p:attrNameLst>
                                      </p:cBhvr>
                                      <p:tavLst>
                                        <p:tav tm="0">
                                          <p:val>
                                            <p:strVal val="ppt_w"/>
                                          </p:val>
                                        </p:tav>
                                        <p:tav tm="100000">
                                          <p:val>
                                            <p:fltVal val="0"/>
                                          </p:val>
                                        </p:tav>
                                      </p:tavLst>
                                    </p:anim>
                                    <p:anim calcmode="lin" valueType="num">
                                      <p:cBhvr>
                                        <p:cTn id="7" dur="500"/>
                                        <p:tgtEl>
                                          <p:spTgt spid="4"/>
                                        </p:tgtEl>
                                        <p:attrNameLst>
                                          <p:attrName>ppt_h</p:attrName>
                                        </p:attrNameLst>
                                      </p:cBhvr>
                                      <p:tavLst>
                                        <p:tav tm="0">
                                          <p:val>
                                            <p:strVal val="ppt_h"/>
                                          </p:val>
                                        </p:tav>
                                        <p:tav tm="100000">
                                          <p:val>
                                            <p:fltVal val="0"/>
                                          </p:val>
                                        </p:tav>
                                      </p:tavLst>
                                    </p:anim>
                                    <p:animEffect transition="out" filter="fade">
                                      <p:cBhvr>
                                        <p:cTn id="8" dur="500"/>
                                        <p:tgtEl>
                                          <p:spTgt spid="4"/>
                                        </p:tgtEl>
                                      </p:cBhvr>
                                    </p:animEffect>
                                    <p:set>
                                      <p:cBhvr>
                                        <p:cTn id="9" dur="1" fill="hold">
                                          <p:stCondLst>
                                            <p:cond delay="4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56" presetClass="entr" presetSubtype="0" fill="hold" grpId="0" nodeType="clickEffect">
                                  <p:stCondLst>
                                    <p:cond delay="0"/>
                                  </p:stCondLst>
                                  <p:iterate type="lt">
                                    <p:tmPct val="10000"/>
                                  </p:iterate>
                                  <p:childTnLst>
                                    <p:set>
                                      <p:cBhvr>
                                        <p:cTn id="13" dur="1" fill="hold">
                                          <p:stCondLst>
                                            <p:cond delay="0"/>
                                          </p:stCondLst>
                                        </p:cTn>
                                        <p:tgtEl>
                                          <p:spTgt spid="2"/>
                                        </p:tgtEl>
                                        <p:attrNameLst>
                                          <p:attrName>style.visibility</p:attrName>
                                        </p:attrNameLst>
                                      </p:cBhvr>
                                      <p:to>
                                        <p:strVal val="visible"/>
                                      </p:to>
                                    </p:set>
                                    <p:anim by="(-#ppt_w*2)" calcmode="lin" valueType="num">
                                      <p:cBhvr rctx="PPT">
                                        <p:cTn id="14" dur="500" autoRev="1" fill="hold">
                                          <p:stCondLst>
                                            <p:cond delay="0"/>
                                          </p:stCondLst>
                                        </p:cTn>
                                        <p:tgtEl>
                                          <p:spTgt spid="2"/>
                                        </p:tgtEl>
                                        <p:attrNameLst>
                                          <p:attrName>ppt_w</p:attrName>
                                        </p:attrNameLst>
                                      </p:cBhvr>
                                    </p:anim>
                                    <p:anim by="(#ppt_w*0.50)" calcmode="lin" valueType="num">
                                      <p:cBhvr>
                                        <p:cTn id="15" dur="500" decel="50000" autoRev="1" fill="hold">
                                          <p:stCondLst>
                                            <p:cond delay="0"/>
                                          </p:stCondLst>
                                        </p:cTn>
                                        <p:tgtEl>
                                          <p:spTgt spid="2"/>
                                        </p:tgtEl>
                                        <p:attrNameLst>
                                          <p:attrName>ppt_x</p:attrName>
                                        </p:attrNameLst>
                                      </p:cBhvr>
                                    </p:anim>
                                    <p:anim from="(-#ppt_h/2)" to="(#ppt_y)" calcmode="lin" valueType="num">
                                      <p:cBhvr>
                                        <p:cTn id="16" dur="1000" fill="hold">
                                          <p:stCondLst>
                                            <p:cond delay="0"/>
                                          </p:stCondLst>
                                        </p:cTn>
                                        <p:tgtEl>
                                          <p:spTgt spid="2"/>
                                        </p:tgtEl>
                                        <p:attrNameLst>
                                          <p:attrName>ppt_y</p:attrName>
                                        </p:attrNameLst>
                                      </p:cBhvr>
                                    </p:anim>
                                    <p:animRot by="21600000">
                                      <p:cBhvr>
                                        <p:cTn id="17"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 y="5608320"/>
            <a:ext cx="11689080" cy="1244292"/>
          </a:xfrm>
          <a:prstGeom prst="rect">
            <a:avLst/>
          </a:prstGeom>
          <a:noFill/>
        </p:spPr>
        <p:txBody>
          <a:bodyPr wrap="square" lIns="104498" tIns="52249" rIns="104498" bIns="52249" rtlCol="0">
            <a:spAutoFit/>
          </a:bodyPr>
          <a:lstStyle/>
          <a:p>
            <a:r>
              <a:rPr lang="en-US" sz="3700" dirty="0">
                <a:latin typeface="NikoshBAN" pitchFamily="2" charset="0"/>
                <a:cs typeface="NikoshBAN" pitchFamily="2" charset="0"/>
              </a:rPr>
              <a:t>Meanwhile tortoise kept walking the whole </a:t>
            </a:r>
          </a:p>
          <a:p>
            <a:r>
              <a:rPr lang="en-US" sz="3700" dirty="0">
                <a:latin typeface="NikoshBAN" pitchFamily="2" charset="0"/>
                <a:cs typeface="NikoshBAN" pitchFamily="2" charset="0"/>
              </a:rPr>
              <a:t>time and reached the wining point.</a:t>
            </a: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13361"/>
          <a:stretch/>
        </p:blipFill>
        <p:spPr>
          <a:xfrm>
            <a:off x="1584960" y="1219201"/>
            <a:ext cx="7900035" cy="4216400"/>
          </a:xfrm>
          <a:prstGeom prst="rect">
            <a:avLst/>
          </a:prstGeom>
        </p:spPr>
      </p:pic>
      <p:sp>
        <p:nvSpPr>
          <p:cNvPr id="4" name="TextBox 3"/>
          <p:cNvSpPr txBox="1"/>
          <p:nvPr/>
        </p:nvSpPr>
        <p:spPr>
          <a:xfrm>
            <a:off x="872977" y="325121"/>
            <a:ext cx="8073767" cy="813405"/>
          </a:xfrm>
          <a:prstGeom prst="rect">
            <a:avLst/>
          </a:prstGeom>
          <a:noFill/>
        </p:spPr>
        <p:txBody>
          <a:bodyPr wrap="none" lIns="104498" tIns="52249" rIns="104498" bIns="52249" rtlCol="0">
            <a:spAutoFit/>
          </a:bodyPr>
          <a:lstStyle/>
          <a:p>
            <a:r>
              <a:rPr lang="en-US" sz="4600" dirty="0">
                <a:latin typeface="NikoshBAN" pitchFamily="2" charset="0"/>
                <a:cs typeface="NikoshBAN" pitchFamily="2" charset="0"/>
              </a:rPr>
              <a:t>What is happening at now?</a:t>
            </a:r>
          </a:p>
        </p:txBody>
      </p:sp>
    </p:spTree>
    <p:extLst>
      <p:ext uri="{BB962C8B-B14F-4D97-AF65-F5344CB8AC3E}">
        <p14:creationId xmlns:p14="http://schemas.microsoft.com/office/powerpoint/2010/main" val="287398344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4"/>
                                        </p:tgtEl>
                                        <p:attrNameLst>
                                          <p:attrName>ppt_w</p:attrName>
                                        </p:attrNameLst>
                                      </p:cBhvr>
                                      <p:tavLst>
                                        <p:tav tm="0">
                                          <p:val>
                                            <p:strVal val="ppt_w"/>
                                          </p:val>
                                        </p:tav>
                                        <p:tav tm="100000">
                                          <p:val>
                                            <p:fltVal val="0"/>
                                          </p:val>
                                        </p:tav>
                                      </p:tavLst>
                                    </p:anim>
                                    <p:anim calcmode="lin" valueType="num">
                                      <p:cBhvr>
                                        <p:cTn id="7" dur="500"/>
                                        <p:tgtEl>
                                          <p:spTgt spid="4"/>
                                        </p:tgtEl>
                                        <p:attrNameLst>
                                          <p:attrName>ppt_h</p:attrName>
                                        </p:attrNameLst>
                                      </p:cBhvr>
                                      <p:tavLst>
                                        <p:tav tm="0">
                                          <p:val>
                                            <p:strVal val="ppt_h"/>
                                          </p:val>
                                        </p:tav>
                                        <p:tav tm="100000">
                                          <p:val>
                                            <p:fltVal val="0"/>
                                          </p:val>
                                        </p:tav>
                                      </p:tavLst>
                                    </p:anim>
                                    <p:animEffect transition="out" filter="fade">
                                      <p:cBhvr>
                                        <p:cTn id="8" dur="500"/>
                                        <p:tgtEl>
                                          <p:spTgt spid="4"/>
                                        </p:tgtEl>
                                      </p:cBhvr>
                                    </p:animEffect>
                                    <p:set>
                                      <p:cBhvr>
                                        <p:cTn id="9" dur="1" fill="hold">
                                          <p:stCondLst>
                                            <p:cond delay="4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2261" y="5852162"/>
            <a:ext cx="9556544" cy="1090403"/>
          </a:xfrm>
          <a:prstGeom prst="rect">
            <a:avLst/>
          </a:prstGeom>
        </p:spPr>
        <p:style>
          <a:lnRef idx="2">
            <a:schemeClr val="accent6"/>
          </a:lnRef>
          <a:fillRef idx="1">
            <a:schemeClr val="lt1"/>
          </a:fillRef>
          <a:effectRef idx="0">
            <a:schemeClr val="accent6"/>
          </a:effectRef>
          <a:fontRef idx="minor">
            <a:schemeClr val="dk1"/>
          </a:fontRef>
        </p:style>
        <p:txBody>
          <a:bodyPr wrap="none" lIns="104498" tIns="52249" rIns="104498" bIns="52249" rtlCol="0">
            <a:spAutoFit/>
          </a:bodyPr>
          <a:lstStyle/>
          <a:p>
            <a:r>
              <a:rPr lang="en-US" sz="3200" dirty="0">
                <a:solidFill>
                  <a:schemeClr val="accent2">
                    <a:lumMod val="75000"/>
                  </a:schemeClr>
                </a:solidFill>
                <a:latin typeface="NikoshBAN" pitchFamily="2" charset="0"/>
                <a:cs typeface="NikoshBAN" pitchFamily="2" charset="0"/>
              </a:rPr>
              <a:t>When the rabbit woke up he saw that tortoise </a:t>
            </a:r>
          </a:p>
          <a:p>
            <a:r>
              <a:rPr lang="en-US" sz="3200" dirty="0">
                <a:solidFill>
                  <a:schemeClr val="accent2">
                    <a:lumMod val="75000"/>
                  </a:schemeClr>
                </a:solidFill>
                <a:latin typeface="NikoshBAN" pitchFamily="2" charset="0"/>
                <a:cs typeface="NikoshBAN" pitchFamily="2" charset="0"/>
              </a:rPr>
              <a:t>has already reached and won the race.</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72740" y="1219201"/>
            <a:ext cx="5250180" cy="4317165"/>
          </a:xfrm>
          <a:prstGeom prst="rect">
            <a:avLst/>
          </a:prstGeom>
        </p:spPr>
      </p:pic>
      <p:sp>
        <p:nvSpPr>
          <p:cNvPr id="4" name="TextBox 3"/>
          <p:cNvSpPr txBox="1"/>
          <p:nvPr/>
        </p:nvSpPr>
        <p:spPr>
          <a:xfrm>
            <a:off x="872977" y="325121"/>
            <a:ext cx="8363910" cy="813405"/>
          </a:xfrm>
          <a:prstGeom prst="rect">
            <a:avLst/>
          </a:prstGeom>
          <a:noFill/>
        </p:spPr>
        <p:txBody>
          <a:bodyPr wrap="none" lIns="104498" tIns="52249" rIns="104498" bIns="52249" rtlCol="0">
            <a:spAutoFit/>
          </a:bodyPr>
          <a:lstStyle/>
          <a:p>
            <a:r>
              <a:rPr lang="en-US" sz="4600" dirty="0">
                <a:latin typeface="NikoshBAN" pitchFamily="2" charset="0"/>
                <a:cs typeface="NikoshBAN" pitchFamily="2" charset="0"/>
              </a:rPr>
              <a:t>What was happened at last?</a:t>
            </a:r>
          </a:p>
        </p:txBody>
      </p:sp>
    </p:spTree>
    <p:extLst>
      <p:ext uri="{BB962C8B-B14F-4D97-AF65-F5344CB8AC3E}">
        <p14:creationId xmlns:p14="http://schemas.microsoft.com/office/powerpoint/2010/main" val="358252597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4"/>
                                        </p:tgtEl>
                                        <p:attrNameLst>
                                          <p:attrName>ppt_w</p:attrName>
                                        </p:attrNameLst>
                                      </p:cBhvr>
                                      <p:tavLst>
                                        <p:tav tm="0">
                                          <p:val>
                                            <p:strVal val="ppt_w"/>
                                          </p:val>
                                        </p:tav>
                                        <p:tav tm="100000">
                                          <p:val>
                                            <p:fltVal val="0"/>
                                          </p:val>
                                        </p:tav>
                                      </p:tavLst>
                                    </p:anim>
                                    <p:anim calcmode="lin" valueType="num">
                                      <p:cBhvr>
                                        <p:cTn id="7" dur="500"/>
                                        <p:tgtEl>
                                          <p:spTgt spid="4"/>
                                        </p:tgtEl>
                                        <p:attrNameLst>
                                          <p:attrName>ppt_h</p:attrName>
                                        </p:attrNameLst>
                                      </p:cBhvr>
                                      <p:tavLst>
                                        <p:tav tm="0">
                                          <p:val>
                                            <p:strVal val="ppt_h"/>
                                          </p:val>
                                        </p:tav>
                                        <p:tav tm="100000">
                                          <p:val>
                                            <p:fltVal val="0"/>
                                          </p:val>
                                        </p:tav>
                                      </p:tavLst>
                                    </p:anim>
                                    <p:animEffect transition="out" filter="fade">
                                      <p:cBhvr>
                                        <p:cTn id="8" dur="500"/>
                                        <p:tgtEl>
                                          <p:spTgt spid="4"/>
                                        </p:tgtEl>
                                      </p:cBhvr>
                                    </p:animEffect>
                                    <p:set>
                                      <p:cBhvr>
                                        <p:cTn id="9" dur="1" fill="hold">
                                          <p:stCondLst>
                                            <p:cond delay="4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2"/>
                                        </p:tgtEl>
                                        <p:attrNameLst>
                                          <p:attrName>ppt_y</p:attrName>
                                        </p:attrNameLst>
                                      </p:cBhvr>
                                      <p:tavLst>
                                        <p:tav tm="0">
                                          <p:val>
                                            <p:strVal val="#ppt_y"/>
                                          </p:val>
                                        </p:tav>
                                        <p:tav tm="100000">
                                          <p:val>
                                            <p:strVal val="#ppt_y"/>
                                          </p:val>
                                        </p:tav>
                                      </p:tavLst>
                                    </p:anim>
                                    <p:anim calcmode="lin" valueType="num">
                                      <p:cBhvr>
                                        <p:cTn id="16"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6241" y="1219201"/>
            <a:ext cx="11338559" cy="4198947"/>
          </a:xfrm>
          <a:prstGeom prst="rect">
            <a:avLst/>
          </a:prstGeom>
          <a:noFill/>
        </p:spPr>
        <p:txBody>
          <a:bodyPr wrap="square" lIns="104498" tIns="52249" rIns="104498" bIns="52249" rtlCol="0">
            <a:spAutoFit/>
          </a:bodyPr>
          <a:lstStyle/>
          <a:p>
            <a:r>
              <a:rPr lang="en-US" sz="5000" u="sng" dirty="0">
                <a:solidFill>
                  <a:srgbClr val="00B050"/>
                </a:solidFill>
                <a:latin typeface="NikoshBAN" pitchFamily="2" charset="0"/>
                <a:cs typeface="NikoshBAN" pitchFamily="2" charset="0"/>
              </a:rPr>
              <a:t>The Hare and the Tortoise</a:t>
            </a:r>
            <a:endParaRPr lang="en-US" sz="2700" u="sng" dirty="0">
              <a:latin typeface="NikoshBAN" pitchFamily="2" charset="0"/>
              <a:cs typeface="NikoshBAN" pitchFamily="2" charset="0"/>
            </a:endParaRPr>
          </a:p>
          <a:p>
            <a:pPr algn="just"/>
            <a:r>
              <a:rPr lang="en-US" sz="3600" dirty="0">
                <a:solidFill>
                  <a:srgbClr val="C00000"/>
                </a:solidFill>
                <a:latin typeface="NikoshBAN" pitchFamily="2" charset="0"/>
                <a:cs typeface="NikoshBAN" pitchFamily="2" charset="0"/>
              </a:rPr>
              <a:t>O</a:t>
            </a:r>
            <a:r>
              <a:rPr lang="en-US" sz="3600" dirty="0">
                <a:latin typeface="NikoshBAN" pitchFamily="2" charset="0"/>
                <a:cs typeface="NikoshBAN" pitchFamily="2" charset="0"/>
              </a:rPr>
              <a:t>ne day, a hare was walking in the forest when he saw a tortoise. The hare was the fasted animal in the forest. The tortoise was the slowest animal in the forest. The hare called out to the tortoise, “Hurry up! You are so slow! Can`t you walk faster? Can`t you run?”</a:t>
            </a:r>
          </a:p>
        </p:txBody>
      </p:sp>
      <p:sp>
        <p:nvSpPr>
          <p:cNvPr id="3" name="TextBox 2"/>
          <p:cNvSpPr txBox="1"/>
          <p:nvPr/>
        </p:nvSpPr>
        <p:spPr>
          <a:xfrm>
            <a:off x="396241" y="325120"/>
            <a:ext cx="9311285" cy="951904"/>
          </a:xfrm>
          <a:prstGeom prst="rect">
            <a:avLst/>
          </a:prstGeom>
          <a:noFill/>
        </p:spPr>
        <p:txBody>
          <a:bodyPr wrap="none" lIns="104498" tIns="52249" rIns="104498" bIns="52249" rtlCol="0">
            <a:spAutoFit/>
          </a:bodyPr>
          <a:lstStyle/>
          <a:p>
            <a:r>
              <a:rPr lang="en-US" sz="5500" dirty="0">
                <a:solidFill>
                  <a:schemeClr val="accent2">
                    <a:lumMod val="75000"/>
                  </a:schemeClr>
                </a:solidFill>
                <a:latin typeface="NikoshBAN" pitchFamily="2" charset="0"/>
                <a:cs typeface="NikoshBAN" pitchFamily="2" charset="0"/>
              </a:rPr>
              <a:t>Let’s read the story again.</a:t>
            </a:r>
          </a:p>
        </p:txBody>
      </p:sp>
    </p:spTree>
    <p:extLst>
      <p:ext uri="{BB962C8B-B14F-4D97-AF65-F5344CB8AC3E}">
        <p14:creationId xmlns:p14="http://schemas.microsoft.com/office/powerpoint/2010/main" val="50934161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53252" y="820484"/>
            <a:ext cx="4383654" cy="951904"/>
          </a:xfrm>
          <a:prstGeom prst="rect">
            <a:avLst/>
          </a:prstGeom>
        </p:spPr>
        <p:style>
          <a:lnRef idx="2">
            <a:schemeClr val="accent6"/>
          </a:lnRef>
          <a:fillRef idx="1">
            <a:schemeClr val="lt1"/>
          </a:fillRef>
          <a:effectRef idx="0">
            <a:schemeClr val="accent6"/>
          </a:effectRef>
          <a:fontRef idx="minor">
            <a:schemeClr val="dk1"/>
          </a:fontRef>
        </p:style>
        <p:txBody>
          <a:bodyPr wrap="none" lIns="104498" tIns="52249" rIns="104498" bIns="52249" rtlCol="0">
            <a:spAutoFit/>
          </a:bodyPr>
          <a:lstStyle/>
          <a:p>
            <a:r>
              <a:rPr lang="en-US" sz="5500" dirty="0">
                <a:latin typeface="NikoshBAN" pitchFamily="2" charset="0"/>
                <a:cs typeface="NikoshBAN" pitchFamily="2" charset="0"/>
              </a:rPr>
              <a:t>Group work</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1980" y="330904"/>
            <a:ext cx="3169920" cy="1877670"/>
          </a:xfrm>
          <a:prstGeom prst="rect">
            <a:avLst/>
          </a:prstGeom>
        </p:spPr>
      </p:pic>
      <p:sp>
        <p:nvSpPr>
          <p:cNvPr id="5" name="TextBox 4"/>
          <p:cNvSpPr txBox="1"/>
          <p:nvPr/>
        </p:nvSpPr>
        <p:spPr>
          <a:xfrm>
            <a:off x="267754" y="3189796"/>
            <a:ext cx="9899587" cy="3183284"/>
          </a:xfrm>
          <a:prstGeom prst="rect">
            <a:avLst/>
          </a:prstGeom>
        </p:spPr>
        <p:style>
          <a:lnRef idx="2">
            <a:schemeClr val="accent4"/>
          </a:lnRef>
          <a:fillRef idx="1">
            <a:schemeClr val="lt1"/>
          </a:fillRef>
          <a:effectRef idx="0">
            <a:schemeClr val="accent4"/>
          </a:effectRef>
          <a:fontRef idx="minor">
            <a:schemeClr val="dk1"/>
          </a:fontRef>
        </p:style>
        <p:txBody>
          <a:bodyPr wrap="none" lIns="104498" tIns="52249" rIns="104498" bIns="52249" rtlCol="0">
            <a:spAutoFit/>
          </a:bodyPr>
          <a:lstStyle/>
          <a:p>
            <a:r>
              <a:rPr lang="en-US" sz="5000" dirty="0">
                <a:latin typeface="NikoshBAN" pitchFamily="2" charset="0"/>
                <a:cs typeface="NikoshBAN" pitchFamily="2" charset="0"/>
              </a:rPr>
              <a:t>          Make a logical assemble </a:t>
            </a:r>
          </a:p>
          <a:p>
            <a:r>
              <a:rPr lang="en-US" sz="5000" dirty="0">
                <a:latin typeface="NikoshBAN" pitchFamily="2" charset="0"/>
                <a:cs typeface="NikoshBAN" pitchFamily="2" charset="0"/>
              </a:rPr>
              <a:t>with the words-hare, tortoise</a:t>
            </a:r>
          </a:p>
          <a:p>
            <a:r>
              <a:rPr lang="en-US" sz="5000" dirty="0">
                <a:latin typeface="NikoshBAN" pitchFamily="2" charset="0"/>
                <a:cs typeface="NikoshBAN" pitchFamily="2" charset="0"/>
              </a:rPr>
              <a:t>started, always, chose, behind,</a:t>
            </a:r>
          </a:p>
          <a:p>
            <a:r>
              <a:rPr lang="en-US" sz="5000" dirty="0">
                <a:latin typeface="NikoshBAN" pitchFamily="2" charset="0"/>
                <a:cs typeface="NikoshBAN" pitchFamily="2" charset="0"/>
              </a:rPr>
              <a:t>walking , reached, win .</a:t>
            </a:r>
          </a:p>
        </p:txBody>
      </p:sp>
    </p:spTree>
    <p:extLst>
      <p:ext uri="{BB962C8B-B14F-4D97-AF65-F5344CB8AC3E}">
        <p14:creationId xmlns:p14="http://schemas.microsoft.com/office/powerpoint/2010/main" val="41221158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93364" y="1145604"/>
            <a:ext cx="3994124" cy="951904"/>
          </a:xfrm>
          <a:prstGeom prst="rect">
            <a:avLst/>
          </a:prstGeom>
        </p:spPr>
        <p:style>
          <a:lnRef idx="2">
            <a:schemeClr val="accent6"/>
          </a:lnRef>
          <a:fillRef idx="1">
            <a:schemeClr val="lt1"/>
          </a:fillRef>
          <a:effectRef idx="0">
            <a:schemeClr val="accent6"/>
          </a:effectRef>
          <a:fontRef idx="minor">
            <a:schemeClr val="dk1"/>
          </a:fontRef>
        </p:style>
        <p:txBody>
          <a:bodyPr wrap="none" lIns="104498" tIns="52249" rIns="104498" bIns="52249" rtlCol="0">
            <a:spAutoFit/>
          </a:bodyPr>
          <a:lstStyle/>
          <a:p>
            <a:r>
              <a:rPr lang="en-US" sz="5500" dirty="0">
                <a:latin typeface="NikoshBAN" pitchFamily="2" charset="0"/>
                <a:cs typeface="NikoshBAN" pitchFamily="2" charset="0"/>
              </a:rPr>
              <a:t>Evaluation</a:t>
            </a:r>
          </a:p>
        </p:txBody>
      </p:sp>
      <p:sp>
        <p:nvSpPr>
          <p:cNvPr id="3" name="TextBox 2"/>
          <p:cNvSpPr txBox="1"/>
          <p:nvPr/>
        </p:nvSpPr>
        <p:spPr>
          <a:xfrm>
            <a:off x="184549" y="3820161"/>
            <a:ext cx="10148053" cy="1644401"/>
          </a:xfrm>
          <a:prstGeom prst="rect">
            <a:avLst/>
          </a:prstGeom>
        </p:spPr>
        <p:style>
          <a:lnRef idx="2">
            <a:schemeClr val="accent6"/>
          </a:lnRef>
          <a:fillRef idx="1">
            <a:schemeClr val="lt1"/>
          </a:fillRef>
          <a:effectRef idx="0">
            <a:schemeClr val="accent6"/>
          </a:effectRef>
          <a:fontRef idx="minor">
            <a:schemeClr val="dk1"/>
          </a:fontRef>
        </p:style>
        <p:txBody>
          <a:bodyPr wrap="none" lIns="104498" tIns="52249" rIns="104498" bIns="52249" rtlCol="0">
            <a:spAutoFit/>
          </a:bodyPr>
          <a:lstStyle/>
          <a:p>
            <a:r>
              <a:rPr lang="en-US" sz="5000" dirty="0">
                <a:latin typeface="NikoshBAN" pitchFamily="2" charset="0"/>
                <a:cs typeface="NikoshBAN" pitchFamily="2" charset="0"/>
              </a:rPr>
              <a:t>    </a:t>
            </a:r>
            <a:r>
              <a:rPr lang="en-US" sz="5000" dirty="0">
                <a:solidFill>
                  <a:srgbClr val="0070C0"/>
                </a:solidFill>
                <a:latin typeface="NikoshBAN" pitchFamily="2" charset="0"/>
                <a:cs typeface="NikoshBAN" pitchFamily="2" charset="0"/>
              </a:rPr>
              <a:t>Write five </a:t>
            </a:r>
            <a:r>
              <a:rPr lang="en-US" sz="5000" dirty="0" err="1">
                <a:solidFill>
                  <a:srgbClr val="0070C0"/>
                </a:solidFill>
                <a:latin typeface="NikoshBAN" pitchFamily="2" charset="0"/>
                <a:cs typeface="NikoshBAN" pitchFamily="2" charset="0"/>
              </a:rPr>
              <a:t>senteces</a:t>
            </a:r>
            <a:r>
              <a:rPr lang="en-US" sz="5000" dirty="0">
                <a:solidFill>
                  <a:srgbClr val="0070C0"/>
                </a:solidFill>
                <a:latin typeface="NikoshBAN" pitchFamily="2" charset="0"/>
                <a:cs typeface="NikoshBAN" pitchFamily="2" charset="0"/>
              </a:rPr>
              <a:t> about</a:t>
            </a:r>
          </a:p>
          <a:p>
            <a:r>
              <a:rPr lang="en-US" sz="5000" dirty="0">
                <a:latin typeface="NikoshBAN" pitchFamily="2" charset="0"/>
                <a:cs typeface="NikoshBAN" pitchFamily="2" charset="0"/>
              </a:rPr>
              <a:t> Slow and steady wins the race.</a:t>
            </a:r>
            <a:endParaRPr lang="en-US" sz="5500" dirty="0">
              <a:solidFill>
                <a:srgbClr val="C00000"/>
              </a:solidFill>
              <a:latin typeface="NikoshBAN" pitchFamily="2" charset="0"/>
              <a:cs typeface="NikoshBAN" pitchFamily="2" charset="0"/>
            </a:endParaRPr>
          </a:p>
        </p:txBody>
      </p:sp>
    </p:spTree>
    <p:extLst>
      <p:ext uri="{BB962C8B-B14F-4D97-AF65-F5344CB8AC3E}">
        <p14:creationId xmlns:p14="http://schemas.microsoft.com/office/powerpoint/2010/main" val="356390663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09F233D-A769-4EE4-9FF9-D391605759C5}"/>
              </a:ext>
            </a:extLst>
          </p:cNvPr>
          <p:cNvSpPr txBox="1"/>
          <p:nvPr/>
        </p:nvSpPr>
        <p:spPr>
          <a:xfrm>
            <a:off x="381000" y="3124200"/>
            <a:ext cx="7543800" cy="3962400"/>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prstTxWarp prst="textPlain">
              <a:avLst/>
            </a:prstTxWarp>
            <a:spAutoFit/>
          </a:bodyPr>
          <a:lstStyle/>
          <a:p>
            <a:r>
              <a:rPr lang="bn-BD" b="1" dirty="0">
                <a:solidFill>
                  <a:srgbClr val="0070C0"/>
                </a:solidFill>
                <a:latin typeface="NikoshBAN" pitchFamily="2" charset="0"/>
                <a:cs typeface="NikoshBAN" pitchFamily="2" charset="0"/>
              </a:rPr>
              <a:t>মোঃ </a:t>
            </a:r>
            <a:r>
              <a:rPr lang="bn-IN" b="1" dirty="0">
                <a:solidFill>
                  <a:srgbClr val="0070C0"/>
                </a:solidFill>
                <a:latin typeface="NikoshBAN" pitchFamily="2" charset="0"/>
                <a:cs typeface="NikoshBAN" pitchFamily="2" charset="0"/>
              </a:rPr>
              <a:t>আব্দুর রকিব </a:t>
            </a:r>
            <a:endParaRPr lang="en-US" b="1" dirty="0">
              <a:solidFill>
                <a:srgbClr val="0070C0"/>
              </a:solidFill>
              <a:latin typeface="NikoshBAN" pitchFamily="2" charset="0"/>
              <a:cs typeface="NikoshBAN" pitchFamily="2" charset="0"/>
            </a:endParaRPr>
          </a:p>
          <a:p>
            <a:r>
              <a:rPr lang="bn-BD" b="1" dirty="0">
                <a:solidFill>
                  <a:srgbClr val="0070C0"/>
                </a:solidFill>
                <a:latin typeface="NikoshBAN" pitchFamily="2" charset="0"/>
                <a:cs typeface="NikoshBAN" pitchFamily="2" charset="0"/>
              </a:rPr>
              <a:t>সহকা</a:t>
            </a:r>
            <a:r>
              <a:rPr lang="bn-IN" b="1" dirty="0">
                <a:solidFill>
                  <a:srgbClr val="0070C0"/>
                </a:solidFill>
                <a:latin typeface="NikoshBAN" pitchFamily="2" charset="0"/>
                <a:cs typeface="NikoshBAN" pitchFamily="2" charset="0"/>
              </a:rPr>
              <a:t>রী </a:t>
            </a:r>
            <a:r>
              <a:rPr lang="bn-BD" b="1" dirty="0">
                <a:solidFill>
                  <a:srgbClr val="0070C0"/>
                </a:solidFill>
                <a:latin typeface="NikoshBAN" pitchFamily="2" charset="0"/>
                <a:cs typeface="NikoshBAN" pitchFamily="2" charset="0"/>
              </a:rPr>
              <a:t>শিক্ষক</a:t>
            </a:r>
            <a:endParaRPr lang="en-US" b="1" dirty="0">
              <a:solidFill>
                <a:srgbClr val="0070C0"/>
              </a:solidFill>
              <a:latin typeface="NikoshBAN" pitchFamily="2" charset="0"/>
              <a:cs typeface="NikoshBAN" pitchFamily="2" charset="0"/>
            </a:endParaRPr>
          </a:p>
          <a:p>
            <a:r>
              <a:rPr lang="bn-IN" b="1" dirty="0">
                <a:solidFill>
                  <a:srgbClr val="0070C0"/>
                </a:solidFill>
                <a:latin typeface="NikoshBAN" pitchFamily="2" charset="0"/>
                <a:cs typeface="NikoshBAN" pitchFamily="2" charset="0"/>
              </a:rPr>
              <a:t>ছত্রাজিতপুর</a:t>
            </a:r>
            <a:r>
              <a:rPr lang="bn-BD" b="1" dirty="0">
                <a:solidFill>
                  <a:srgbClr val="0070C0"/>
                </a:solidFill>
                <a:latin typeface="NikoshBAN" pitchFamily="2" charset="0"/>
                <a:cs typeface="NikoshBAN" pitchFamily="2" charset="0"/>
              </a:rPr>
              <a:t> সরকারি প্রাথমিক বিদ্যালয়।</a:t>
            </a:r>
          </a:p>
          <a:p>
            <a:r>
              <a:rPr lang="bn-IN" b="1" dirty="0">
                <a:solidFill>
                  <a:srgbClr val="0070C0"/>
                </a:solidFill>
                <a:latin typeface="NikoshBAN" pitchFamily="2" charset="0"/>
                <a:cs typeface="NikoshBAN" pitchFamily="2" charset="0"/>
              </a:rPr>
              <a:t>শিবগঞ্জ, চাঁপাইনবাবগঞ্জ</a:t>
            </a:r>
            <a:r>
              <a:rPr lang="bn-BD" b="1" dirty="0">
                <a:solidFill>
                  <a:srgbClr val="0070C0"/>
                </a:solidFill>
                <a:latin typeface="NikoshBAN" pitchFamily="2" charset="0"/>
                <a:cs typeface="NikoshBAN" pitchFamily="2" charset="0"/>
              </a:rPr>
              <a:t>।</a:t>
            </a:r>
            <a:endParaRPr lang="en-US" b="1" dirty="0">
              <a:solidFill>
                <a:srgbClr val="0070C0"/>
              </a:solidFill>
              <a:latin typeface="NikoshBAN" pitchFamily="2" charset="0"/>
              <a:cs typeface="NikoshBAN" pitchFamily="2" charset="0"/>
            </a:endParaRPr>
          </a:p>
          <a:p>
            <a:r>
              <a:rPr lang="en-US" b="1" dirty="0">
                <a:solidFill>
                  <a:srgbClr val="0070C0"/>
                </a:solidFill>
                <a:latin typeface="NikoshBAN" pitchFamily="2" charset="0"/>
                <a:cs typeface="NikoshBAN" pitchFamily="2" charset="0"/>
              </a:rPr>
              <a:t>Email: marokibgpst@gmail.com</a:t>
            </a:r>
          </a:p>
        </p:txBody>
      </p:sp>
      <p:pic>
        <p:nvPicPr>
          <p:cNvPr id="7" name="Picture 6">
            <a:extLst>
              <a:ext uri="{FF2B5EF4-FFF2-40B4-BE49-F238E27FC236}">
                <a16:creationId xmlns:a16="http://schemas.microsoft.com/office/drawing/2014/main" id="{DD4C1A87-3C6E-446C-AEA0-29914E7D08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8600" y="304799"/>
            <a:ext cx="3810000" cy="45243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0615971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3000" fill="hold"/>
                                        <p:tgtEl>
                                          <p:spTgt spid="6"/>
                                        </p:tgtEl>
                                        <p:attrNameLst>
                                          <p:attrName>ppt_w</p:attrName>
                                        </p:attrNameLst>
                                      </p:cBhvr>
                                      <p:tavLst>
                                        <p:tav tm="0">
                                          <p:val>
                                            <p:fltVal val="0"/>
                                          </p:val>
                                        </p:tav>
                                        <p:tav tm="100000">
                                          <p:val>
                                            <p:strVal val="#ppt_w"/>
                                          </p:val>
                                        </p:tav>
                                      </p:tavLst>
                                    </p:anim>
                                    <p:anim calcmode="lin" valueType="num">
                                      <p:cBhvr>
                                        <p:cTn id="8" dur="3000" fill="hold"/>
                                        <p:tgtEl>
                                          <p:spTgt spid="6"/>
                                        </p:tgtEl>
                                        <p:attrNameLst>
                                          <p:attrName>ppt_h</p:attrName>
                                        </p:attrNameLst>
                                      </p:cBhvr>
                                      <p:tavLst>
                                        <p:tav tm="0">
                                          <p:val>
                                            <p:fltVal val="0"/>
                                          </p:val>
                                        </p:tav>
                                        <p:tav tm="100000">
                                          <p:val>
                                            <p:strVal val="#ppt_h"/>
                                          </p:val>
                                        </p:tav>
                                      </p:tavLst>
                                    </p:anim>
                                    <p:animEffect transition="in" filter="fade">
                                      <p:cBhvr>
                                        <p:cTn id="9"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90" y="0"/>
            <a:ext cx="11902190" cy="7367569"/>
          </a:xfrm>
          <a:prstGeom prst="rect">
            <a:avLst/>
          </a:prstGeom>
        </p:spPr>
      </p:pic>
      <p:sp>
        <p:nvSpPr>
          <p:cNvPr id="3" name="TextBox 2"/>
          <p:cNvSpPr txBox="1"/>
          <p:nvPr/>
        </p:nvSpPr>
        <p:spPr>
          <a:xfrm>
            <a:off x="2133600" y="5257800"/>
            <a:ext cx="7043035" cy="2013733"/>
          </a:xfrm>
          <a:prstGeom prst="rect">
            <a:avLst/>
          </a:prstGeom>
          <a:noFill/>
        </p:spPr>
        <p:txBody>
          <a:bodyPr wrap="none" lIns="104498" tIns="52249" rIns="104498" bIns="52249" rtlCol="0">
            <a:spAutoFit/>
          </a:bodyPr>
          <a:lstStyle/>
          <a:p>
            <a:r>
              <a:rPr lang="en-US" sz="6200" dirty="0">
                <a:solidFill>
                  <a:srgbClr val="FFFF00"/>
                </a:solidFill>
                <a:latin typeface="NikoshBAN" pitchFamily="2" charset="0"/>
                <a:cs typeface="NikoshBAN" pitchFamily="2" charset="0"/>
              </a:rPr>
              <a:t>No more today</a:t>
            </a:r>
          </a:p>
          <a:p>
            <a:r>
              <a:rPr lang="en-US" sz="6200" dirty="0">
                <a:solidFill>
                  <a:srgbClr val="FFFF00"/>
                </a:solidFill>
                <a:latin typeface="NikoshBAN" pitchFamily="2" charset="0"/>
                <a:cs typeface="NikoshBAN" pitchFamily="2" charset="0"/>
              </a:rPr>
              <a:t>THANKS TO ALL</a:t>
            </a:r>
          </a:p>
        </p:txBody>
      </p:sp>
    </p:spTree>
    <p:extLst>
      <p:ext uri="{BB962C8B-B14F-4D97-AF65-F5344CB8AC3E}">
        <p14:creationId xmlns:p14="http://schemas.microsoft.com/office/powerpoint/2010/main" val="338096056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02174" y="1185609"/>
            <a:ext cx="7251426" cy="4722167"/>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lnRef>
          <a:fillRef idx="1">
            <a:schemeClr val="lt1"/>
          </a:fillRef>
          <a:effectRef idx="0">
            <a:schemeClr val="accent3"/>
          </a:effectRef>
          <a:fontRef idx="minor">
            <a:schemeClr val="dk1"/>
          </a:fontRef>
        </p:style>
        <p:txBody>
          <a:bodyPr wrap="none" lIns="104498" tIns="52249" rIns="104498" bIns="52249" rtlCol="0">
            <a:spAutoFit/>
          </a:bodyPr>
          <a:lstStyle/>
          <a:p>
            <a:r>
              <a:rPr lang="en-US" sz="5000" u="sng" dirty="0">
                <a:latin typeface="NikoshBAN" pitchFamily="2" charset="0"/>
                <a:cs typeface="NikoshBAN" pitchFamily="2" charset="0"/>
              </a:rPr>
              <a:t>Lesson identity</a:t>
            </a:r>
          </a:p>
          <a:p>
            <a:r>
              <a:rPr lang="en-US" sz="5000" dirty="0">
                <a:latin typeface="NikoshBAN" pitchFamily="2" charset="0"/>
                <a:cs typeface="NikoshBAN" pitchFamily="2" charset="0"/>
              </a:rPr>
              <a:t>Class: Five </a:t>
            </a:r>
          </a:p>
          <a:p>
            <a:r>
              <a:rPr lang="en-US" sz="5000" dirty="0">
                <a:latin typeface="NikoshBAN" pitchFamily="2" charset="0"/>
                <a:cs typeface="NikoshBAN" pitchFamily="2" charset="0"/>
              </a:rPr>
              <a:t>Sub: English for today</a:t>
            </a:r>
          </a:p>
          <a:p>
            <a:r>
              <a:rPr lang="en-US" sz="5000" dirty="0">
                <a:latin typeface="NikoshBAN" pitchFamily="2" charset="0"/>
                <a:cs typeface="NikoshBAN" pitchFamily="2" charset="0"/>
              </a:rPr>
              <a:t>Today’s lesson: Story</a:t>
            </a:r>
          </a:p>
          <a:p>
            <a:r>
              <a:rPr lang="en-US" sz="5000" dirty="0">
                <a:latin typeface="NikoshBAN" pitchFamily="2" charset="0"/>
                <a:cs typeface="NikoshBAN" pitchFamily="2" charset="0"/>
              </a:rPr>
              <a:t>Time: </a:t>
            </a:r>
            <a:r>
              <a:rPr lang="en-US" sz="5000" dirty="0">
                <a:cs typeface="NikoshBAN" pitchFamily="2" charset="0"/>
              </a:rPr>
              <a:t>40</a:t>
            </a:r>
            <a:r>
              <a:rPr lang="en-US" sz="5000" dirty="0">
                <a:latin typeface="NikoshBAN" pitchFamily="2" charset="0"/>
                <a:cs typeface="NikoshBAN" pitchFamily="2" charset="0"/>
              </a:rPr>
              <a:t> minutes</a:t>
            </a:r>
          </a:p>
          <a:p>
            <a:r>
              <a:rPr lang="en-US" sz="5000" dirty="0">
                <a:latin typeface="NikoshBAN" pitchFamily="2" charset="0"/>
                <a:cs typeface="NikoshBAN" pitchFamily="2" charset="0"/>
              </a:rPr>
              <a:t>Date:</a:t>
            </a:r>
          </a:p>
        </p:txBody>
      </p:sp>
    </p:spTree>
    <p:extLst>
      <p:ext uri="{BB962C8B-B14F-4D97-AF65-F5344CB8AC3E}">
        <p14:creationId xmlns:p14="http://schemas.microsoft.com/office/powerpoint/2010/main" val="90277604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8015" y="2019152"/>
            <a:ext cx="10218585" cy="1028848"/>
          </a:xfrm>
          <a:prstGeom prst="rect">
            <a:avLst/>
          </a:prstGeom>
        </p:spPr>
        <p:style>
          <a:lnRef idx="1">
            <a:schemeClr val="accent3"/>
          </a:lnRef>
          <a:fillRef idx="2">
            <a:schemeClr val="accent3"/>
          </a:fillRef>
          <a:effectRef idx="1">
            <a:schemeClr val="accent3"/>
          </a:effectRef>
          <a:fontRef idx="minor">
            <a:schemeClr val="dk1"/>
          </a:fontRef>
        </p:style>
        <p:txBody>
          <a:bodyPr wrap="none" lIns="104498" tIns="52249" rIns="104498" bIns="52249" rtlCol="0">
            <a:spAutoFit/>
          </a:bodyPr>
          <a:lstStyle/>
          <a:p>
            <a:r>
              <a:rPr lang="en-US" sz="6000" dirty="0">
                <a:latin typeface="NikoshBAN" pitchFamily="2" charset="0"/>
                <a:cs typeface="NikoshBAN" pitchFamily="2" charset="0"/>
              </a:rPr>
              <a:t>Let’s sing a song together.</a:t>
            </a:r>
          </a:p>
        </p:txBody>
      </p:sp>
    </p:spTree>
    <p:extLst>
      <p:ext uri="{BB962C8B-B14F-4D97-AF65-F5344CB8AC3E}">
        <p14:creationId xmlns:p14="http://schemas.microsoft.com/office/powerpoint/2010/main" val="64728224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7904" y="162561"/>
            <a:ext cx="10075917" cy="874960"/>
          </a:xfrm>
          <a:prstGeom prst="rect">
            <a:avLst/>
          </a:prstGeom>
          <a:noFill/>
        </p:spPr>
        <p:txBody>
          <a:bodyPr wrap="none" lIns="104498" tIns="52249" rIns="104498" bIns="52249" rtlCol="0">
            <a:spAutoFit/>
          </a:bodyPr>
          <a:lstStyle/>
          <a:p>
            <a:r>
              <a:rPr lang="en-US" sz="5000" dirty="0">
                <a:latin typeface="NikoshBAN" pitchFamily="2" charset="0"/>
                <a:cs typeface="NikoshBAN" pitchFamily="2" charset="0"/>
              </a:rPr>
              <a:t>Look at the pictures and think .</a:t>
            </a: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934" b="17462"/>
          <a:stretch/>
        </p:blipFill>
        <p:spPr>
          <a:xfrm>
            <a:off x="99062" y="1606547"/>
            <a:ext cx="11619297" cy="5464814"/>
          </a:xfrm>
          <a:prstGeom prst="rect">
            <a:avLst/>
          </a:prstGeom>
          <a:scene3d>
            <a:camera prst="perspectiveFront"/>
            <a:lightRig rig="threePt" dir="t"/>
          </a:scene3d>
        </p:spPr>
      </p:pic>
      <p:sp>
        <p:nvSpPr>
          <p:cNvPr id="6" name="TextBox 5"/>
          <p:cNvSpPr txBox="1"/>
          <p:nvPr/>
        </p:nvSpPr>
        <p:spPr>
          <a:xfrm>
            <a:off x="466024" y="243841"/>
            <a:ext cx="9437922" cy="874960"/>
          </a:xfrm>
          <a:prstGeom prst="rect">
            <a:avLst/>
          </a:prstGeom>
          <a:noFill/>
        </p:spPr>
        <p:txBody>
          <a:bodyPr wrap="none" lIns="104498" tIns="52249" rIns="104498" bIns="52249" rtlCol="0">
            <a:spAutoFit/>
          </a:bodyPr>
          <a:lstStyle/>
          <a:p>
            <a:r>
              <a:rPr lang="en-US" sz="5000" dirty="0">
                <a:solidFill>
                  <a:schemeClr val="accent4">
                    <a:lumMod val="75000"/>
                  </a:schemeClr>
                </a:solidFill>
                <a:latin typeface="NikoshBAN" pitchFamily="2" charset="0"/>
                <a:cs typeface="NikoshBAN" pitchFamily="2" charset="0"/>
              </a:rPr>
              <a:t>What are the pictures about?</a:t>
            </a:r>
          </a:p>
        </p:txBody>
      </p:sp>
      <p:sp>
        <p:nvSpPr>
          <p:cNvPr id="7" name="TextBox 6"/>
          <p:cNvSpPr txBox="1"/>
          <p:nvPr/>
        </p:nvSpPr>
        <p:spPr>
          <a:xfrm>
            <a:off x="69785" y="487682"/>
            <a:ext cx="11718357" cy="674905"/>
          </a:xfrm>
          <a:prstGeom prst="rect">
            <a:avLst/>
          </a:prstGeom>
          <a:noFill/>
        </p:spPr>
        <p:txBody>
          <a:bodyPr wrap="square" lIns="104498" tIns="52249" rIns="104498" bIns="52249" rtlCol="0">
            <a:spAutoFit/>
          </a:bodyPr>
          <a:lstStyle/>
          <a:p>
            <a:r>
              <a:rPr lang="en-US" sz="3700" dirty="0">
                <a:solidFill>
                  <a:srgbClr val="00B050"/>
                </a:solidFill>
                <a:latin typeface="NikoshBAN" pitchFamily="2" charset="0"/>
                <a:cs typeface="NikoshBAN" pitchFamily="2" charset="0"/>
              </a:rPr>
              <a:t>The pictures are about a </a:t>
            </a:r>
            <a:r>
              <a:rPr lang="en-US" sz="3700" dirty="0">
                <a:solidFill>
                  <a:srgbClr val="7030A0"/>
                </a:solidFill>
                <a:latin typeface="NikoshBAN" pitchFamily="2" charset="0"/>
                <a:cs typeface="NikoshBAN" pitchFamily="2" charset="0"/>
              </a:rPr>
              <a:t>rabbit</a:t>
            </a:r>
            <a:r>
              <a:rPr lang="en-US" sz="3700" dirty="0">
                <a:solidFill>
                  <a:srgbClr val="00B050"/>
                </a:solidFill>
                <a:latin typeface="NikoshBAN" pitchFamily="2" charset="0"/>
                <a:cs typeface="NikoshBAN" pitchFamily="2" charset="0"/>
              </a:rPr>
              <a:t> and </a:t>
            </a:r>
            <a:r>
              <a:rPr lang="en-US" sz="3700" dirty="0">
                <a:solidFill>
                  <a:srgbClr val="C00000"/>
                </a:solidFill>
                <a:latin typeface="NikoshBAN" pitchFamily="2" charset="0"/>
                <a:cs typeface="NikoshBAN" pitchFamily="2" charset="0"/>
              </a:rPr>
              <a:t>tortoise</a:t>
            </a:r>
            <a:endParaRPr lang="en-US" sz="3700" dirty="0">
              <a:solidFill>
                <a:srgbClr val="00B050"/>
              </a:solidFill>
              <a:latin typeface="NikoshBAN" pitchFamily="2" charset="0"/>
              <a:cs typeface="NikoshBAN" pitchFamily="2" charset="0"/>
            </a:endParaRPr>
          </a:p>
        </p:txBody>
      </p:sp>
    </p:spTree>
    <p:extLst>
      <p:ext uri="{BB962C8B-B14F-4D97-AF65-F5344CB8AC3E}">
        <p14:creationId xmlns:p14="http://schemas.microsoft.com/office/powerpoint/2010/main" val="3059855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xit" presetSubtype="32" fill="hold" grpId="1" nodeType="clickEffect">
                                  <p:stCondLst>
                                    <p:cond delay="0"/>
                                  </p:stCondLst>
                                  <p:childTnLst>
                                    <p:anim calcmode="lin" valueType="num">
                                      <p:cBhvr>
                                        <p:cTn id="13" dur="500"/>
                                        <p:tgtEl>
                                          <p:spTgt spid="4"/>
                                        </p:tgtEl>
                                        <p:attrNameLst>
                                          <p:attrName>ppt_w</p:attrName>
                                        </p:attrNameLst>
                                      </p:cBhvr>
                                      <p:tavLst>
                                        <p:tav tm="0">
                                          <p:val>
                                            <p:strVal val="ppt_w"/>
                                          </p:val>
                                        </p:tav>
                                        <p:tav tm="100000">
                                          <p:val>
                                            <p:fltVal val="0"/>
                                          </p:val>
                                        </p:tav>
                                      </p:tavLst>
                                    </p:anim>
                                    <p:anim calcmode="lin" valueType="num">
                                      <p:cBhvr>
                                        <p:cTn id="14" dur="500"/>
                                        <p:tgtEl>
                                          <p:spTgt spid="4"/>
                                        </p:tgtEl>
                                        <p:attrNameLst>
                                          <p:attrName>ppt_h</p:attrName>
                                        </p:attrNameLst>
                                      </p:cBhvr>
                                      <p:tavLst>
                                        <p:tav tm="0">
                                          <p:val>
                                            <p:strVal val="ppt_h"/>
                                          </p:val>
                                        </p:tav>
                                        <p:tav tm="100000">
                                          <p:val>
                                            <p:fltVal val="0"/>
                                          </p:val>
                                        </p:tav>
                                      </p:tavLst>
                                    </p:anim>
                                    <p:animEffect transition="out" filter="fade">
                                      <p:cBhvr>
                                        <p:cTn id="15" dur="500"/>
                                        <p:tgtEl>
                                          <p:spTgt spid="4"/>
                                        </p:tgtEl>
                                      </p:cBhvr>
                                    </p:animEffect>
                                    <p:set>
                                      <p:cBhvr>
                                        <p:cTn id="16" dur="1" fill="hold">
                                          <p:stCondLst>
                                            <p:cond delay="499"/>
                                          </p:stCondLst>
                                        </p:cTn>
                                        <p:tgtEl>
                                          <p:spTgt spid="4"/>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xit" presetSubtype="32" fill="hold" grpId="1" nodeType="clickEffect">
                                  <p:stCondLst>
                                    <p:cond delay="0"/>
                                  </p:stCondLst>
                                  <p:childTnLst>
                                    <p:anim calcmode="lin" valueType="num">
                                      <p:cBhvr>
                                        <p:cTn id="27" dur="500"/>
                                        <p:tgtEl>
                                          <p:spTgt spid="6"/>
                                        </p:tgtEl>
                                        <p:attrNameLst>
                                          <p:attrName>ppt_w</p:attrName>
                                        </p:attrNameLst>
                                      </p:cBhvr>
                                      <p:tavLst>
                                        <p:tav tm="0">
                                          <p:val>
                                            <p:strVal val="ppt_w"/>
                                          </p:val>
                                        </p:tav>
                                        <p:tav tm="100000">
                                          <p:val>
                                            <p:fltVal val="0"/>
                                          </p:val>
                                        </p:tav>
                                      </p:tavLst>
                                    </p:anim>
                                    <p:anim calcmode="lin" valueType="num">
                                      <p:cBhvr>
                                        <p:cTn id="28" dur="500"/>
                                        <p:tgtEl>
                                          <p:spTgt spid="6"/>
                                        </p:tgtEl>
                                        <p:attrNameLst>
                                          <p:attrName>ppt_h</p:attrName>
                                        </p:attrNameLst>
                                      </p:cBhvr>
                                      <p:tavLst>
                                        <p:tav tm="0">
                                          <p:val>
                                            <p:strVal val="ppt_h"/>
                                          </p:val>
                                        </p:tav>
                                        <p:tav tm="100000">
                                          <p:val>
                                            <p:fltVal val="0"/>
                                          </p:val>
                                        </p:tav>
                                      </p:tavLst>
                                    </p:anim>
                                    <p:animEffect transition="out" filter="fade">
                                      <p:cBhvr>
                                        <p:cTn id="29" dur="500"/>
                                        <p:tgtEl>
                                          <p:spTgt spid="6"/>
                                        </p:tgtEl>
                                      </p:cBhvr>
                                    </p:animEffect>
                                    <p:set>
                                      <p:cBhvr>
                                        <p:cTn id="30" dur="1" fill="hold">
                                          <p:stCondLst>
                                            <p:cond delay="499"/>
                                          </p:stCondLst>
                                        </p:cTn>
                                        <p:tgtEl>
                                          <p:spTgt spid="6"/>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6" grpId="0"/>
      <p:bldP spid="6" grpId="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1541" y="242000"/>
            <a:ext cx="8985875" cy="2013733"/>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wrap="none" lIns="104498" tIns="52249" rIns="104498" bIns="52249" rtlCol="0">
            <a:spAutoFit/>
          </a:bodyPr>
          <a:lstStyle/>
          <a:p>
            <a:r>
              <a:rPr lang="en-US" sz="6200" dirty="0">
                <a:solidFill>
                  <a:srgbClr val="7030A0"/>
                </a:solidFill>
                <a:latin typeface="NikoshBAN" pitchFamily="2" charset="0"/>
                <a:cs typeface="NikoshBAN" pitchFamily="2" charset="0"/>
              </a:rPr>
              <a:t>Today’s lesson is story</a:t>
            </a:r>
          </a:p>
          <a:p>
            <a:r>
              <a:rPr lang="en-US" sz="6200" dirty="0">
                <a:solidFill>
                  <a:srgbClr val="7030A0"/>
                </a:solidFill>
                <a:latin typeface="NikoshBAN" pitchFamily="2" charset="0"/>
                <a:cs typeface="NikoshBAN" pitchFamily="2" charset="0"/>
              </a:rPr>
              <a:t>‘A rabbit and tortoise.’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387" y="2267273"/>
            <a:ext cx="11427922" cy="4885369"/>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Tree>
    <p:extLst>
      <p:ext uri="{BB962C8B-B14F-4D97-AF65-F5344CB8AC3E}">
        <p14:creationId xmlns:p14="http://schemas.microsoft.com/office/powerpoint/2010/main" val="292642818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895600"/>
            <a:ext cx="10940816" cy="163121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wrap="none" rtlCol="0">
            <a:spAutoFit/>
          </a:bodyPr>
          <a:lstStyle/>
          <a:p>
            <a:r>
              <a:rPr lang="en-US" sz="3600" b="1" dirty="0">
                <a:solidFill>
                  <a:srgbClr val="C00000"/>
                </a:solidFill>
                <a:latin typeface="NikoshBAN" pitchFamily="2" charset="0"/>
                <a:cs typeface="NikoshBAN" pitchFamily="2" charset="0"/>
              </a:rPr>
              <a:t>Learning outcomes :</a:t>
            </a:r>
          </a:p>
          <a:p>
            <a:r>
              <a:rPr lang="en-US" sz="3200" b="1" dirty="0">
                <a:latin typeface="NikoshBAN" pitchFamily="2" charset="0"/>
                <a:cs typeface="NikoshBAN" pitchFamily="2" charset="0"/>
              </a:rPr>
              <a:t>At the end of the lesson students will be able to know</a:t>
            </a:r>
          </a:p>
          <a:p>
            <a:r>
              <a:rPr lang="en-US" sz="3200" b="1" dirty="0">
                <a:latin typeface="NikoshBAN" pitchFamily="2" charset="0"/>
                <a:cs typeface="NikoshBAN" pitchFamily="2" charset="0"/>
              </a:rPr>
              <a:t>and write a story about a tortoise and a rabbit.</a:t>
            </a:r>
          </a:p>
        </p:txBody>
      </p:sp>
    </p:spTree>
    <p:extLst>
      <p:ext uri="{BB962C8B-B14F-4D97-AF65-F5344CB8AC3E}">
        <p14:creationId xmlns:p14="http://schemas.microsoft.com/office/powerpoint/2010/main" val="29830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5947" y="5283200"/>
            <a:ext cx="11199623" cy="1998344"/>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lIns="104498" tIns="52249" rIns="104498" bIns="52249" rtlCol="0">
            <a:spAutoFit/>
          </a:bodyPr>
          <a:lstStyle/>
          <a:p>
            <a:r>
              <a:rPr lang="en-US" sz="4100" dirty="0">
                <a:solidFill>
                  <a:srgbClr val="7030A0"/>
                </a:solidFill>
                <a:latin typeface="NikoshBAN" pitchFamily="2" charset="0"/>
                <a:cs typeface="NikoshBAN" pitchFamily="2" charset="0"/>
              </a:rPr>
              <a:t> One day , a hare was walking in the forest</a:t>
            </a:r>
          </a:p>
          <a:p>
            <a:r>
              <a:rPr lang="en-US" sz="4100" dirty="0">
                <a:solidFill>
                  <a:srgbClr val="7030A0"/>
                </a:solidFill>
                <a:latin typeface="NikoshBAN" pitchFamily="2" charset="0"/>
                <a:cs typeface="NikoshBAN" pitchFamily="2" charset="0"/>
              </a:rPr>
              <a:t>when he saw a tortoise. The hare was the</a:t>
            </a:r>
          </a:p>
          <a:p>
            <a:r>
              <a:rPr lang="en-US" sz="4100" dirty="0">
                <a:solidFill>
                  <a:srgbClr val="7030A0"/>
                </a:solidFill>
                <a:latin typeface="NikoshBAN" pitchFamily="2" charset="0"/>
                <a:cs typeface="NikoshBAN" pitchFamily="2" charset="0"/>
              </a:rPr>
              <a:t>fasted animal in the forest.</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6500" y="1137920"/>
            <a:ext cx="6637020" cy="4084320"/>
          </a:xfrm>
          <a:prstGeom prst="rect">
            <a:avLst/>
          </a:prstGeom>
        </p:spPr>
      </p:pic>
      <p:sp>
        <p:nvSpPr>
          <p:cNvPr id="4" name="TextBox 3"/>
          <p:cNvSpPr txBox="1"/>
          <p:nvPr/>
        </p:nvSpPr>
        <p:spPr>
          <a:xfrm>
            <a:off x="248032" y="243840"/>
            <a:ext cx="10037445" cy="736460"/>
          </a:xfrm>
          <a:prstGeom prst="rect">
            <a:avLst/>
          </a:prstGeom>
          <a:noFill/>
        </p:spPr>
        <p:txBody>
          <a:bodyPr wrap="none" lIns="104498" tIns="52249" rIns="104498" bIns="52249" rtlCol="0">
            <a:spAutoFit/>
          </a:bodyPr>
          <a:lstStyle/>
          <a:p>
            <a:r>
              <a:rPr lang="en-US" sz="4100" dirty="0">
                <a:latin typeface="NikoshBAN" pitchFamily="2" charset="0"/>
                <a:cs typeface="NikoshBAN" pitchFamily="2" charset="0"/>
              </a:rPr>
              <a:t>Look at the picture and think about it.</a:t>
            </a:r>
          </a:p>
        </p:txBody>
      </p:sp>
    </p:spTree>
    <p:extLst>
      <p:ext uri="{BB962C8B-B14F-4D97-AF65-F5344CB8AC3E}">
        <p14:creationId xmlns:p14="http://schemas.microsoft.com/office/powerpoint/2010/main" val="377373893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4"/>
                                        </p:tgtEl>
                                        <p:attrNameLst>
                                          <p:attrName>ppt_w</p:attrName>
                                        </p:attrNameLst>
                                      </p:cBhvr>
                                      <p:tavLst>
                                        <p:tav tm="0">
                                          <p:val>
                                            <p:strVal val="ppt_w"/>
                                          </p:val>
                                        </p:tav>
                                        <p:tav tm="100000">
                                          <p:val>
                                            <p:fltVal val="0"/>
                                          </p:val>
                                        </p:tav>
                                      </p:tavLst>
                                    </p:anim>
                                    <p:anim calcmode="lin" valueType="num">
                                      <p:cBhvr>
                                        <p:cTn id="7" dur="500"/>
                                        <p:tgtEl>
                                          <p:spTgt spid="4"/>
                                        </p:tgtEl>
                                        <p:attrNameLst>
                                          <p:attrName>ppt_h</p:attrName>
                                        </p:attrNameLst>
                                      </p:cBhvr>
                                      <p:tavLst>
                                        <p:tav tm="0">
                                          <p:val>
                                            <p:strVal val="ppt_h"/>
                                          </p:val>
                                        </p:tav>
                                        <p:tav tm="100000">
                                          <p:val>
                                            <p:fltVal val="0"/>
                                          </p:val>
                                        </p:tav>
                                      </p:tavLst>
                                    </p:anim>
                                    <p:animEffect transition="out" filter="fade">
                                      <p:cBhvr>
                                        <p:cTn id="8" dur="500"/>
                                        <p:tgtEl>
                                          <p:spTgt spid="4"/>
                                        </p:tgtEl>
                                      </p:cBhvr>
                                    </p:animEffect>
                                    <p:set>
                                      <p:cBhvr>
                                        <p:cTn id="9" dur="1" fill="hold">
                                          <p:stCondLst>
                                            <p:cond delay="4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2"/>
                                        </p:tgtEl>
                                        <p:attrNameLst>
                                          <p:attrName>ppt_y</p:attrName>
                                        </p:attrNameLst>
                                      </p:cBhvr>
                                      <p:tavLst>
                                        <p:tav tm="0">
                                          <p:val>
                                            <p:strVal val="#ppt_y"/>
                                          </p:val>
                                        </p:tav>
                                        <p:tav tm="100000">
                                          <p:val>
                                            <p:strVal val="#ppt_y"/>
                                          </p:val>
                                        </p:tav>
                                      </p:tavLst>
                                    </p:anim>
                                    <p:anim calcmode="lin" valueType="num">
                                      <p:cBhvr>
                                        <p:cTn id="16"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1" y="5527042"/>
            <a:ext cx="10260263" cy="1521291"/>
          </a:xfrm>
          <a:prstGeom prst="rect">
            <a:avLst/>
          </a:prstGeom>
          <a:noFill/>
        </p:spPr>
        <p:txBody>
          <a:bodyPr wrap="none" lIns="104498" tIns="52249" rIns="104498" bIns="52249" rtlCol="0">
            <a:spAutoFit/>
          </a:bodyPr>
          <a:lstStyle/>
          <a:p>
            <a:r>
              <a:rPr lang="en-US" sz="4600" dirty="0">
                <a:solidFill>
                  <a:srgbClr val="0070C0"/>
                </a:solidFill>
                <a:latin typeface="NikoshBAN" pitchFamily="2" charset="0"/>
                <a:cs typeface="NikoshBAN" pitchFamily="2" charset="0"/>
              </a:rPr>
              <a:t>The hare always boasted that he </a:t>
            </a:r>
          </a:p>
          <a:p>
            <a:r>
              <a:rPr lang="en-US" sz="4600" dirty="0">
                <a:solidFill>
                  <a:srgbClr val="0070C0"/>
                </a:solidFill>
                <a:latin typeface="NikoshBAN" pitchFamily="2" charset="0"/>
                <a:cs typeface="NikoshBAN" pitchFamily="2" charset="0"/>
              </a:rPr>
              <a:t>could run faster than the tortoise.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8524" y="1706881"/>
            <a:ext cx="7171237" cy="3295091"/>
          </a:xfrm>
          <a:prstGeom prst="rect">
            <a:avLst/>
          </a:prstGeom>
        </p:spPr>
      </p:pic>
      <p:sp>
        <p:nvSpPr>
          <p:cNvPr id="7" name="TextBox 6"/>
          <p:cNvSpPr txBox="1"/>
          <p:nvPr/>
        </p:nvSpPr>
        <p:spPr>
          <a:xfrm>
            <a:off x="2039814" y="406401"/>
            <a:ext cx="6868309" cy="813405"/>
          </a:xfrm>
          <a:prstGeom prst="rect">
            <a:avLst/>
          </a:prstGeom>
          <a:noFill/>
        </p:spPr>
        <p:txBody>
          <a:bodyPr wrap="none" lIns="104498" tIns="52249" rIns="104498" bIns="52249" rtlCol="0">
            <a:spAutoFit/>
          </a:bodyPr>
          <a:lstStyle/>
          <a:p>
            <a:r>
              <a:rPr lang="en-US" sz="4600" dirty="0">
                <a:latin typeface="NikoshBAN" pitchFamily="2" charset="0"/>
                <a:cs typeface="NikoshBAN" pitchFamily="2" charset="0"/>
              </a:rPr>
              <a:t>What are you looking ?</a:t>
            </a:r>
          </a:p>
        </p:txBody>
      </p:sp>
    </p:spTree>
    <p:extLst>
      <p:ext uri="{BB962C8B-B14F-4D97-AF65-F5344CB8AC3E}">
        <p14:creationId xmlns:p14="http://schemas.microsoft.com/office/powerpoint/2010/main" val="325707221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7"/>
                                        </p:tgtEl>
                                        <p:attrNameLst>
                                          <p:attrName>ppt_w</p:attrName>
                                        </p:attrNameLst>
                                      </p:cBhvr>
                                      <p:tavLst>
                                        <p:tav tm="0">
                                          <p:val>
                                            <p:strVal val="ppt_w"/>
                                          </p:val>
                                        </p:tav>
                                        <p:tav tm="100000">
                                          <p:val>
                                            <p:fltVal val="0"/>
                                          </p:val>
                                        </p:tav>
                                      </p:tavLst>
                                    </p:anim>
                                    <p:anim calcmode="lin" valueType="num">
                                      <p:cBhvr>
                                        <p:cTn id="7" dur="500"/>
                                        <p:tgtEl>
                                          <p:spTgt spid="7"/>
                                        </p:tgtEl>
                                        <p:attrNameLst>
                                          <p:attrName>ppt_h</p:attrName>
                                        </p:attrNameLst>
                                      </p:cBhvr>
                                      <p:tavLst>
                                        <p:tav tm="0">
                                          <p:val>
                                            <p:strVal val="ppt_h"/>
                                          </p:val>
                                        </p:tav>
                                        <p:tav tm="100000">
                                          <p:val>
                                            <p:fltVal val="0"/>
                                          </p:val>
                                        </p:tav>
                                      </p:tavLst>
                                    </p:anim>
                                    <p:animEffect transition="out" filter="fade">
                                      <p:cBhvr>
                                        <p:cTn id="8" dur="500"/>
                                        <p:tgtEl>
                                          <p:spTgt spid="7"/>
                                        </p:tgtEl>
                                      </p:cBhvr>
                                    </p:animEffect>
                                    <p:set>
                                      <p:cBhvr>
                                        <p:cTn id="9" dur="1" fill="hold">
                                          <p:stCondLst>
                                            <p:cond delay="499"/>
                                          </p:stCondLst>
                                        </p:cTn>
                                        <p:tgtEl>
                                          <p:spTgt spid="7"/>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2"/>
                                        </p:tgtEl>
                                        <p:attrNameLst>
                                          <p:attrName>ppt_y</p:attrName>
                                        </p:attrNameLst>
                                      </p:cBhvr>
                                      <p:tavLst>
                                        <p:tav tm="0">
                                          <p:val>
                                            <p:strVal val="#ppt_y"/>
                                          </p:val>
                                        </p:tav>
                                        <p:tav tm="100000">
                                          <p:val>
                                            <p:strVal val="#ppt_y"/>
                                          </p:val>
                                        </p:tav>
                                      </p:tavLst>
                                    </p:anim>
                                    <p:anim calcmode="lin" valueType="num">
                                      <p:cBhvr>
                                        <p:cTn id="16"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347</TotalTime>
  <Words>431</Words>
  <Application>Microsoft Office PowerPoint</Application>
  <PresentationFormat>Custom</PresentationFormat>
  <Paragraphs>61</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Century Gothic</vt:lpstr>
      <vt:lpstr>Courier New</vt:lpstr>
      <vt:lpstr>NikoshBAN</vt:lpstr>
      <vt:lpstr>Palatino Linotype</vt:lpstr>
      <vt:lpstr>Executive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SUCCESS</dc:creator>
  <cp:lastModifiedBy>DPE</cp:lastModifiedBy>
  <cp:revision>35</cp:revision>
  <dcterms:created xsi:type="dcterms:W3CDTF">2006-08-16T00:00:00Z</dcterms:created>
  <dcterms:modified xsi:type="dcterms:W3CDTF">2020-11-04T16:55:21Z</dcterms:modified>
</cp:coreProperties>
</file>