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20" r:id="rId2"/>
    <p:sldId id="321" r:id="rId3"/>
    <p:sldId id="276" r:id="rId4"/>
    <p:sldId id="298" r:id="rId5"/>
    <p:sldId id="319" r:id="rId6"/>
    <p:sldId id="294" r:id="rId7"/>
    <p:sldId id="296" r:id="rId8"/>
    <p:sldId id="269" r:id="rId9"/>
    <p:sldId id="300" r:id="rId10"/>
    <p:sldId id="310" r:id="rId11"/>
    <p:sldId id="259" r:id="rId12"/>
    <p:sldId id="311" r:id="rId13"/>
    <p:sldId id="290" r:id="rId14"/>
    <p:sldId id="265" r:id="rId15"/>
    <p:sldId id="309" r:id="rId16"/>
    <p:sldId id="313" r:id="rId17"/>
    <p:sldId id="312" r:id="rId18"/>
    <p:sldId id="322" r:id="rId19"/>
    <p:sldId id="314" r:id="rId20"/>
    <p:sldId id="316" r:id="rId21"/>
    <p:sldId id="308" r:id="rId22"/>
    <p:sldId id="317" r:id="rId23"/>
    <p:sldId id="287" r:id="rId24"/>
    <p:sldId id="301" r:id="rId25"/>
    <p:sldId id="305" r:id="rId26"/>
    <p:sldId id="307" r:id="rId27"/>
    <p:sldId id="292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9900"/>
    <a:srgbClr val="31E96A"/>
    <a:srgbClr val="FF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87F25-ADDF-4326-83BE-60A9E719D74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30FB3-1384-47ED-91BC-C4C43CE451A1}">
      <dgm:prSet phldrT="[Text]" custT="1"/>
      <dgm:spPr/>
      <dgm:t>
        <a:bodyPr/>
        <a:lstStyle/>
        <a:p>
          <a:r>
            <a:rPr lang="bn-BD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</a:t>
          </a:r>
          <a:endParaRPr 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25FEAD4-4FE8-4C28-9B91-6FDB06E76794}" type="parTrans" cxnId="{DB37D859-5BCC-4BBA-95E1-21D248C9F3A6}">
      <dgm:prSet/>
      <dgm:spPr/>
      <dgm:t>
        <a:bodyPr/>
        <a:lstStyle/>
        <a:p>
          <a:endParaRPr lang="en-US"/>
        </a:p>
      </dgm:t>
    </dgm:pt>
    <dgm:pt modelId="{6C1AD394-DDBE-48FF-9014-6BDD5CE73C36}" type="sibTrans" cxnId="{DB37D859-5BCC-4BBA-95E1-21D248C9F3A6}">
      <dgm:prSet/>
      <dgm:spPr/>
      <dgm:t>
        <a:bodyPr/>
        <a:lstStyle/>
        <a:p>
          <a:endParaRPr lang="en-US"/>
        </a:p>
      </dgm:t>
    </dgm:pt>
    <dgm:pt modelId="{5FA91F11-407E-4C4B-9FBB-3231FB1AEF9B}">
      <dgm:prSet phldrT="[Text]" custT="1"/>
      <dgm:spPr/>
      <dgm:t>
        <a:bodyPr/>
        <a:lstStyle/>
        <a:p>
          <a:r>
            <a:rPr lang="bn-BD" sz="2900" dirty="0"/>
            <a:t>   </a:t>
          </a:r>
          <a:r>
            <a:rPr lang="bn-BD" sz="3600" b="1" dirty="0">
              <a:latin typeface="NikoshBAN" pitchFamily="2" charset="0"/>
              <a:cs typeface="NikoshBAN" pitchFamily="2" charset="0"/>
            </a:rPr>
            <a:t>বর্ণ</a:t>
          </a:r>
          <a:r>
            <a:rPr lang="bn-BD" sz="2900" dirty="0"/>
            <a:t>	</a:t>
          </a:r>
          <a:endParaRPr lang="en-US" sz="2900" dirty="0"/>
        </a:p>
      </dgm:t>
    </dgm:pt>
    <dgm:pt modelId="{716E8761-D196-4BD7-993A-5E2A1A0C8F2A}" type="parTrans" cxnId="{7FE4E8D8-9291-4B8C-9197-762203A0024A}">
      <dgm:prSet/>
      <dgm:spPr/>
      <dgm:t>
        <a:bodyPr/>
        <a:lstStyle/>
        <a:p>
          <a:endParaRPr lang="en-US"/>
        </a:p>
      </dgm:t>
    </dgm:pt>
    <dgm:pt modelId="{38D91A7F-C77D-43AD-A2B9-F7F79F676BA6}" type="sibTrans" cxnId="{7FE4E8D8-9291-4B8C-9197-762203A0024A}">
      <dgm:prSet/>
      <dgm:spPr/>
      <dgm:t>
        <a:bodyPr/>
        <a:lstStyle/>
        <a:p>
          <a:endParaRPr lang="en-US"/>
        </a:p>
      </dgm:t>
    </dgm:pt>
    <dgm:pt modelId="{D1277EA1-CF64-4D1E-91DA-658E1C0D0085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শব্দ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AE0C5B0B-747C-443D-92B9-A8E3B8FF1A61}" type="parTrans" cxnId="{B12C6BDE-D047-4B4C-8279-1BBCE09073B2}">
      <dgm:prSet/>
      <dgm:spPr/>
      <dgm:t>
        <a:bodyPr/>
        <a:lstStyle/>
        <a:p>
          <a:endParaRPr lang="en-US"/>
        </a:p>
      </dgm:t>
    </dgm:pt>
    <dgm:pt modelId="{05536E7C-AEAE-460F-A54C-10FE3F31C781}" type="sibTrans" cxnId="{B12C6BDE-D047-4B4C-8279-1BBCE09073B2}">
      <dgm:prSet/>
      <dgm:spPr/>
      <dgm:t>
        <a:bodyPr/>
        <a:lstStyle/>
        <a:p>
          <a:endParaRPr lang="en-US"/>
        </a:p>
      </dgm:t>
    </dgm:pt>
    <dgm:pt modelId="{5DAC90ED-4D44-4AAC-A0A1-B19DE4D93B72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চিত্র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114DFF81-C620-4BBC-AFE0-1D1DFCD0A1EE}" type="sibTrans" cxnId="{C18264F7-689C-4EA4-A990-359C9D1B20B6}">
      <dgm:prSet/>
      <dgm:spPr/>
      <dgm:t>
        <a:bodyPr/>
        <a:lstStyle/>
        <a:p>
          <a:endParaRPr lang="en-US"/>
        </a:p>
      </dgm:t>
    </dgm:pt>
    <dgm:pt modelId="{CFC6D550-CB80-4143-8A3F-B70091C1F65A}" type="parTrans" cxnId="{C18264F7-689C-4EA4-A990-359C9D1B20B6}">
      <dgm:prSet/>
      <dgm:spPr/>
      <dgm:t>
        <a:bodyPr/>
        <a:lstStyle/>
        <a:p>
          <a:endParaRPr lang="en-US"/>
        </a:p>
      </dgm:t>
    </dgm:pt>
    <dgm:pt modelId="{FA3FB42B-1414-43BE-9CE1-E80483EF5DB7}" type="pres">
      <dgm:prSet presAssocID="{D4387F25-ADDF-4326-83BE-60A9E719D7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30FA36-ED09-478D-98ED-A42FF5D38874}" type="pres">
      <dgm:prSet presAssocID="{AB630FB3-1384-47ED-91BC-C4C43CE451A1}" presName="hierRoot1" presStyleCnt="0"/>
      <dgm:spPr/>
    </dgm:pt>
    <dgm:pt modelId="{B039ACFD-F0E2-44CE-9A5E-5A82F58EF1D9}" type="pres">
      <dgm:prSet presAssocID="{AB630FB3-1384-47ED-91BC-C4C43CE451A1}" presName="composite" presStyleCnt="0"/>
      <dgm:spPr/>
    </dgm:pt>
    <dgm:pt modelId="{23B2F343-5024-4833-A817-3D261D9493BD}" type="pres">
      <dgm:prSet presAssocID="{AB630FB3-1384-47ED-91BC-C4C43CE451A1}" presName="background" presStyleLbl="node0" presStyleIdx="0" presStyleCnt="1"/>
      <dgm:spPr/>
    </dgm:pt>
    <dgm:pt modelId="{F49227CA-EE10-4C5D-BA89-D59DEDBA994D}" type="pres">
      <dgm:prSet presAssocID="{AB630FB3-1384-47ED-91BC-C4C43CE451A1}" presName="text" presStyleLbl="fgAcc0" presStyleIdx="0" presStyleCnt="1" custScaleX="140000" custLinFactNeighborX="-11111" custLinFactNeighborY="-41725">
        <dgm:presLayoutVars>
          <dgm:chPref val="3"/>
        </dgm:presLayoutVars>
      </dgm:prSet>
      <dgm:spPr/>
    </dgm:pt>
    <dgm:pt modelId="{A55F9EE2-D94D-4F2E-B9E7-916467109452}" type="pres">
      <dgm:prSet presAssocID="{AB630FB3-1384-47ED-91BC-C4C43CE451A1}" presName="hierChild2" presStyleCnt="0"/>
      <dgm:spPr/>
    </dgm:pt>
    <dgm:pt modelId="{9BF6C06F-F665-47C5-A684-955477C7FDC6}" type="pres">
      <dgm:prSet presAssocID="{716E8761-D196-4BD7-993A-5E2A1A0C8F2A}" presName="Name10" presStyleLbl="parChTrans1D2" presStyleIdx="0" presStyleCnt="3"/>
      <dgm:spPr/>
    </dgm:pt>
    <dgm:pt modelId="{DF1FA8BB-D621-4A57-BD58-73C1A537E7E6}" type="pres">
      <dgm:prSet presAssocID="{5FA91F11-407E-4C4B-9FBB-3231FB1AEF9B}" presName="hierRoot2" presStyleCnt="0"/>
      <dgm:spPr/>
    </dgm:pt>
    <dgm:pt modelId="{CED8DFEF-3BFD-443D-944E-C6445445C51C}" type="pres">
      <dgm:prSet presAssocID="{5FA91F11-407E-4C4B-9FBB-3231FB1AEF9B}" presName="composite2" presStyleCnt="0"/>
      <dgm:spPr/>
    </dgm:pt>
    <dgm:pt modelId="{8B51A173-F5B1-4914-838F-8F45E8BEF331}" type="pres">
      <dgm:prSet presAssocID="{5FA91F11-407E-4C4B-9FBB-3231FB1AEF9B}" presName="background2" presStyleLbl="node2" presStyleIdx="0" presStyleCnt="3"/>
      <dgm:spPr/>
    </dgm:pt>
    <dgm:pt modelId="{52FF21E3-CC52-4E6C-9BCD-E5C973F26D8A}" type="pres">
      <dgm:prSet presAssocID="{5FA91F11-407E-4C4B-9FBB-3231FB1AEF9B}" presName="text2" presStyleLbl="fgAcc2" presStyleIdx="0" presStyleCnt="3">
        <dgm:presLayoutVars>
          <dgm:chPref val="3"/>
        </dgm:presLayoutVars>
      </dgm:prSet>
      <dgm:spPr/>
    </dgm:pt>
    <dgm:pt modelId="{71A845FB-8A6D-48B7-9B67-512D733A7116}" type="pres">
      <dgm:prSet presAssocID="{5FA91F11-407E-4C4B-9FBB-3231FB1AEF9B}" presName="hierChild3" presStyleCnt="0"/>
      <dgm:spPr/>
    </dgm:pt>
    <dgm:pt modelId="{6BD6EE16-6683-4D96-997E-BDB99F144381}" type="pres">
      <dgm:prSet presAssocID="{CFC6D550-CB80-4143-8A3F-B70091C1F65A}" presName="Name10" presStyleLbl="parChTrans1D2" presStyleIdx="1" presStyleCnt="3"/>
      <dgm:spPr/>
    </dgm:pt>
    <dgm:pt modelId="{73E25E4D-6F5F-4B3E-8054-FF9905A21FAA}" type="pres">
      <dgm:prSet presAssocID="{5DAC90ED-4D44-4AAC-A0A1-B19DE4D93B72}" presName="hierRoot2" presStyleCnt="0"/>
      <dgm:spPr/>
    </dgm:pt>
    <dgm:pt modelId="{A4DF3D7C-5A1E-43D6-9D0D-6E4FFF8CE2D2}" type="pres">
      <dgm:prSet presAssocID="{5DAC90ED-4D44-4AAC-A0A1-B19DE4D93B72}" presName="composite2" presStyleCnt="0"/>
      <dgm:spPr/>
    </dgm:pt>
    <dgm:pt modelId="{85AA8C9B-DC6F-46C0-B5ED-38FFB000D4F0}" type="pres">
      <dgm:prSet presAssocID="{5DAC90ED-4D44-4AAC-A0A1-B19DE4D93B72}" presName="background2" presStyleLbl="node2" presStyleIdx="1" presStyleCnt="3"/>
      <dgm:spPr/>
    </dgm:pt>
    <dgm:pt modelId="{D8F9C00B-032A-40D4-9729-C5D3565D6F4E}" type="pres">
      <dgm:prSet presAssocID="{5DAC90ED-4D44-4AAC-A0A1-B19DE4D93B72}" presName="text2" presStyleLbl="fgAcc2" presStyleIdx="1" presStyleCnt="3">
        <dgm:presLayoutVars>
          <dgm:chPref val="3"/>
        </dgm:presLayoutVars>
      </dgm:prSet>
      <dgm:spPr/>
    </dgm:pt>
    <dgm:pt modelId="{08CD6CCA-C997-4783-95FF-20DF10C5D08B}" type="pres">
      <dgm:prSet presAssocID="{5DAC90ED-4D44-4AAC-A0A1-B19DE4D93B72}" presName="hierChild3" presStyleCnt="0"/>
      <dgm:spPr/>
    </dgm:pt>
    <dgm:pt modelId="{4BF77E2A-A54B-4C60-BCC9-F99C2580DD7D}" type="pres">
      <dgm:prSet presAssocID="{AE0C5B0B-747C-443D-92B9-A8E3B8FF1A61}" presName="Name10" presStyleLbl="parChTrans1D2" presStyleIdx="2" presStyleCnt="3"/>
      <dgm:spPr/>
    </dgm:pt>
    <dgm:pt modelId="{D8DC0592-200C-4D0D-96C4-AB59B5816883}" type="pres">
      <dgm:prSet presAssocID="{D1277EA1-CF64-4D1E-91DA-658E1C0D0085}" presName="hierRoot2" presStyleCnt="0"/>
      <dgm:spPr/>
    </dgm:pt>
    <dgm:pt modelId="{E3F63989-6EDD-42B1-963C-B0A19DA64A6A}" type="pres">
      <dgm:prSet presAssocID="{D1277EA1-CF64-4D1E-91DA-658E1C0D0085}" presName="composite2" presStyleCnt="0"/>
      <dgm:spPr/>
    </dgm:pt>
    <dgm:pt modelId="{B813B86B-ED97-4021-AF95-D1D33B13DC69}" type="pres">
      <dgm:prSet presAssocID="{D1277EA1-CF64-4D1E-91DA-658E1C0D0085}" presName="background2" presStyleLbl="node2" presStyleIdx="2" presStyleCnt="3"/>
      <dgm:spPr/>
    </dgm:pt>
    <dgm:pt modelId="{44132997-DC79-4454-85F4-99861F920639}" type="pres">
      <dgm:prSet presAssocID="{D1277EA1-CF64-4D1E-91DA-658E1C0D0085}" presName="text2" presStyleLbl="fgAcc2" presStyleIdx="2" presStyleCnt="3">
        <dgm:presLayoutVars>
          <dgm:chPref val="3"/>
        </dgm:presLayoutVars>
      </dgm:prSet>
      <dgm:spPr/>
    </dgm:pt>
    <dgm:pt modelId="{B5562772-FFB1-4559-B58E-88345BB1DFD4}" type="pres">
      <dgm:prSet presAssocID="{D1277EA1-CF64-4D1E-91DA-658E1C0D0085}" presName="hierChild3" presStyleCnt="0"/>
      <dgm:spPr/>
    </dgm:pt>
  </dgm:ptLst>
  <dgm:cxnLst>
    <dgm:cxn modelId="{F43D5B64-4E3C-4A1F-9DAB-6949543438A5}" type="presOf" srcId="{D1277EA1-CF64-4D1E-91DA-658E1C0D0085}" destId="{44132997-DC79-4454-85F4-99861F920639}" srcOrd="0" destOrd="0" presId="urn:microsoft.com/office/officeart/2005/8/layout/hierarchy1"/>
    <dgm:cxn modelId="{DA670672-110A-4AC1-8ABE-C919C1845E01}" type="presOf" srcId="{D4387F25-ADDF-4326-83BE-60A9E719D745}" destId="{FA3FB42B-1414-43BE-9CE1-E80483EF5DB7}" srcOrd="0" destOrd="0" presId="urn:microsoft.com/office/officeart/2005/8/layout/hierarchy1"/>
    <dgm:cxn modelId="{DB37D859-5BCC-4BBA-95E1-21D248C9F3A6}" srcId="{D4387F25-ADDF-4326-83BE-60A9E719D745}" destId="{AB630FB3-1384-47ED-91BC-C4C43CE451A1}" srcOrd="0" destOrd="0" parTransId="{125FEAD4-4FE8-4C28-9B91-6FDB06E76794}" sibTransId="{6C1AD394-DDBE-48FF-9014-6BDD5CE73C36}"/>
    <dgm:cxn modelId="{B779215A-6D88-4955-A261-290A2A95553B}" type="presOf" srcId="{CFC6D550-CB80-4143-8A3F-B70091C1F65A}" destId="{6BD6EE16-6683-4D96-997E-BDB99F144381}" srcOrd="0" destOrd="0" presId="urn:microsoft.com/office/officeart/2005/8/layout/hierarchy1"/>
    <dgm:cxn modelId="{0D10FD8A-3169-4D71-B126-25320F29B5A9}" type="presOf" srcId="{5FA91F11-407E-4C4B-9FBB-3231FB1AEF9B}" destId="{52FF21E3-CC52-4E6C-9BCD-E5C973F26D8A}" srcOrd="0" destOrd="0" presId="urn:microsoft.com/office/officeart/2005/8/layout/hierarchy1"/>
    <dgm:cxn modelId="{752CF6B5-E3B3-4B50-9DA9-BB89360BFE61}" type="presOf" srcId="{716E8761-D196-4BD7-993A-5E2A1A0C8F2A}" destId="{9BF6C06F-F665-47C5-A684-955477C7FDC6}" srcOrd="0" destOrd="0" presId="urn:microsoft.com/office/officeart/2005/8/layout/hierarchy1"/>
    <dgm:cxn modelId="{7FE4E8D8-9291-4B8C-9197-762203A0024A}" srcId="{AB630FB3-1384-47ED-91BC-C4C43CE451A1}" destId="{5FA91F11-407E-4C4B-9FBB-3231FB1AEF9B}" srcOrd="0" destOrd="0" parTransId="{716E8761-D196-4BD7-993A-5E2A1A0C8F2A}" sibTransId="{38D91A7F-C77D-43AD-A2B9-F7F79F676BA6}"/>
    <dgm:cxn modelId="{B12C6BDE-D047-4B4C-8279-1BBCE09073B2}" srcId="{AB630FB3-1384-47ED-91BC-C4C43CE451A1}" destId="{D1277EA1-CF64-4D1E-91DA-658E1C0D0085}" srcOrd="2" destOrd="0" parTransId="{AE0C5B0B-747C-443D-92B9-A8E3B8FF1A61}" sibTransId="{05536E7C-AEAE-460F-A54C-10FE3F31C781}"/>
    <dgm:cxn modelId="{1F7FEAE4-769F-451D-BA4F-6FC185F50C06}" type="presOf" srcId="{AE0C5B0B-747C-443D-92B9-A8E3B8FF1A61}" destId="{4BF77E2A-A54B-4C60-BCC9-F99C2580DD7D}" srcOrd="0" destOrd="0" presId="urn:microsoft.com/office/officeart/2005/8/layout/hierarchy1"/>
    <dgm:cxn modelId="{28078DEE-E360-4922-8A57-A1B79212AD8B}" type="presOf" srcId="{AB630FB3-1384-47ED-91BC-C4C43CE451A1}" destId="{F49227CA-EE10-4C5D-BA89-D59DEDBA994D}" srcOrd="0" destOrd="0" presId="urn:microsoft.com/office/officeart/2005/8/layout/hierarchy1"/>
    <dgm:cxn modelId="{C18264F7-689C-4EA4-A990-359C9D1B20B6}" srcId="{AB630FB3-1384-47ED-91BC-C4C43CE451A1}" destId="{5DAC90ED-4D44-4AAC-A0A1-B19DE4D93B72}" srcOrd="1" destOrd="0" parTransId="{CFC6D550-CB80-4143-8A3F-B70091C1F65A}" sibTransId="{114DFF81-C620-4BBC-AFE0-1D1DFCD0A1EE}"/>
    <dgm:cxn modelId="{E5211DFE-7F8E-448D-8D66-DB25C83B5D2D}" type="presOf" srcId="{5DAC90ED-4D44-4AAC-A0A1-B19DE4D93B72}" destId="{D8F9C00B-032A-40D4-9729-C5D3565D6F4E}" srcOrd="0" destOrd="0" presId="urn:microsoft.com/office/officeart/2005/8/layout/hierarchy1"/>
    <dgm:cxn modelId="{F4F5C1A6-7314-4FD1-8420-CBBF10FDD4B0}" type="presParOf" srcId="{FA3FB42B-1414-43BE-9CE1-E80483EF5DB7}" destId="{6830FA36-ED09-478D-98ED-A42FF5D38874}" srcOrd="0" destOrd="0" presId="urn:microsoft.com/office/officeart/2005/8/layout/hierarchy1"/>
    <dgm:cxn modelId="{9BFA8F15-A038-4CE1-B8BB-F88B3A3B67C6}" type="presParOf" srcId="{6830FA36-ED09-478D-98ED-A42FF5D38874}" destId="{B039ACFD-F0E2-44CE-9A5E-5A82F58EF1D9}" srcOrd="0" destOrd="0" presId="urn:microsoft.com/office/officeart/2005/8/layout/hierarchy1"/>
    <dgm:cxn modelId="{57C86C46-33A8-41F4-8A6D-19411F02AB79}" type="presParOf" srcId="{B039ACFD-F0E2-44CE-9A5E-5A82F58EF1D9}" destId="{23B2F343-5024-4833-A817-3D261D9493BD}" srcOrd="0" destOrd="0" presId="urn:microsoft.com/office/officeart/2005/8/layout/hierarchy1"/>
    <dgm:cxn modelId="{403E26E3-74BB-41E4-B7D8-4BE0858C29E8}" type="presParOf" srcId="{B039ACFD-F0E2-44CE-9A5E-5A82F58EF1D9}" destId="{F49227CA-EE10-4C5D-BA89-D59DEDBA994D}" srcOrd="1" destOrd="0" presId="urn:microsoft.com/office/officeart/2005/8/layout/hierarchy1"/>
    <dgm:cxn modelId="{985F1852-0288-4040-953B-E567989B2992}" type="presParOf" srcId="{6830FA36-ED09-478D-98ED-A42FF5D38874}" destId="{A55F9EE2-D94D-4F2E-B9E7-916467109452}" srcOrd="1" destOrd="0" presId="urn:microsoft.com/office/officeart/2005/8/layout/hierarchy1"/>
    <dgm:cxn modelId="{4275D9E5-868B-4166-8100-C56053454C81}" type="presParOf" srcId="{A55F9EE2-D94D-4F2E-B9E7-916467109452}" destId="{9BF6C06F-F665-47C5-A684-955477C7FDC6}" srcOrd="0" destOrd="0" presId="urn:microsoft.com/office/officeart/2005/8/layout/hierarchy1"/>
    <dgm:cxn modelId="{8BF7F1D6-710A-4EA4-A8D1-D326B3963161}" type="presParOf" srcId="{A55F9EE2-D94D-4F2E-B9E7-916467109452}" destId="{DF1FA8BB-D621-4A57-BD58-73C1A537E7E6}" srcOrd="1" destOrd="0" presId="urn:microsoft.com/office/officeart/2005/8/layout/hierarchy1"/>
    <dgm:cxn modelId="{501C1F2B-E740-411C-93C8-D6A83F435C39}" type="presParOf" srcId="{DF1FA8BB-D621-4A57-BD58-73C1A537E7E6}" destId="{CED8DFEF-3BFD-443D-944E-C6445445C51C}" srcOrd="0" destOrd="0" presId="urn:microsoft.com/office/officeart/2005/8/layout/hierarchy1"/>
    <dgm:cxn modelId="{0A6F400F-77E4-4799-BEE0-C7C3B17C2C1C}" type="presParOf" srcId="{CED8DFEF-3BFD-443D-944E-C6445445C51C}" destId="{8B51A173-F5B1-4914-838F-8F45E8BEF331}" srcOrd="0" destOrd="0" presId="urn:microsoft.com/office/officeart/2005/8/layout/hierarchy1"/>
    <dgm:cxn modelId="{451AA8BE-E328-4514-9071-3A669FB058FF}" type="presParOf" srcId="{CED8DFEF-3BFD-443D-944E-C6445445C51C}" destId="{52FF21E3-CC52-4E6C-9BCD-E5C973F26D8A}" srcOrd="1" destOrd="0" presId="urn:microsoft.com/office/officeart/2005/8/layout/hierarchy1"/>
    <dgm:cxn modelId="{116ED076-41D6-448B-B5EC-87ED9316C72F}" type="presParOf" srcId="{DF1FA8BB-D621-4A57-BD58-73C1A537E7E6}" destId="{71A845FB-8A6D-48B7-9B67-512D733A7116}" srcOrd="1" destOrd="0" presId="urn:microsoft.com/office/officeart/2005/8/layout/hierarchy1"/>
    <dgm:cxn modelId="{1E148EBD-E612-4B75-A91A-44858C164A64}" type="presParOf" srcId="{A55F9EE2-D94D-4F2E-B9E7-916467109452}" destId="{6BD6EE16-6683-4D96-997E-BDB99F144381}" srcOrd="2" destOrd="0" presId="urn:microsoft.com/office/officeart/2005/8/layout/hierarchy1"/>
    <dgm:cxn modelId="{E81175F5-7D3E-4B76-B9DC-D85C98CC79C1}" type="presParOf" srcId="{A55F9EE2-D94D-4F2E-B9E7-916467109452}" destId="{73E25E4D-6F5F-4B3E-8054-FF9905A21FAA}" srcOrd="3" destOrd="0" presId="urn:microsoft.com/office/officeart/2005/8/layout/hierarchy1"/>
    <dgm:cxn modelId="{7A35D316-0485-4678-9797-46EFBDF8CF6F}" type="presParOf" srcId="{73E25E4D-6F5F-4B3E-8054-FF9905A21FAA}" destId="{A4DF3D7C-5A1E-43D6-9D0D-6E4FFF8CE2D2}" srcOrd="0" destOrd="0" presId="urn:microsoft.com/office/officeart/2005/8/layout/hierarchy1"/>
    <dgm:cxn modelId="{46C17BB2-C67C-4448-B3F0-15DEC21C91E6}" type="presParOf" srcId="{A4DF3D7C-5A1E-43D6-9D0D-6E4FFF8CE2D2}" destId="{85AA8C9B-DC6F-46C0-B5ED-38FFB000D4F0}" srcOrd="0" destOrd="0" presId="urn:microsoft.com/office/officeart/2005/8/layout/hierarchy1"/>
    <dgm:cxn modelId="{F69E64FF-1FCC-47C5-85F4-65A1D1426046}" type="presParOf" srcId="{A4DF3D7C-5A1E-43D6-9D0D-6E4FFF8CE2D2}" destId="{D8F9C00B-032A-40D4-9729-C5D3565D6F4E}" srcOrd="1" destOrd="0" presId="urn:microsoft.com/office/officeart/2005/8/layout/hierarchy1"/>
    <dgm:cxn modelId="{4C308624-83AA-4DFB-A62A-507820F6B3C2}" type="presParOf" srcId="{73E25E4D-6F5F-4B3E-8054-FF9905A21FAA}" destId="{08CD6CCA-C997-4783-95FF-20DF10C5D08B}" srcOrd="1" destOrd="0" presId="urn:microsoft.com/office/officeart/2005/8/layout/hierarchy1"/>
    <dgm:cxn modelId="{E7A623FD-6B70-4839-AB04-84C67B834E5F}" type="presParOf" srcId="{A55F9EE2-D94D-4F2E-B9E7-916467109452}" destId="{4BF77E2A-A54B-4C60-BCC9-F99C2580DD7D}" srcOrd="4" destOrd="0" presId="urn:microsoft.com/office/officeart/2005/8/layout/hierarchy1"/>
    <dgm:cxn modelId="{0AEA8400-09AD-4720-BD06-89FE5BDB065B}" type="presParOf" srcId="{A55F9EE2-D94D-4F2E-B9E7-916467109452}" destId="{D8DC0592-200C-4D0D-96C4-AB59B5816883}" srcOrd="5" destOrd="0" presId="urn:microsoft.com/office/officeart/2005/8/layout/hierarchy1"/>
    <dgm:cxn modelId="{133EB8FC-4097-45FC-9945-7D4B3D8AF8D4}" type="presParOf" srcId="{D8DC0592-200C-4D0D-96C4-AB59B5816883}" destId="{E3F63989-6EDD-42B1-963C-B0A19DA64A6A}" srcOrd="0" destOrd="0" presId="urn:microsoft.com/office/officeart/2005/8/layout/hierarchy1"/>
    <dgm:cxn modelId="{BEAD1D57-C636-42BD-8BB1-998C3983709B}" type="presParOf" srcId="{E3F63989-6EDD-42B1-963C-B0A19DA64A6A}" destId="{B813B86B-ED97-4021-AF95-D1D33B13DC69}" srcOrd="0" destOrd="0" presId="urn:microsoft.com/office/officeart/2005/8/layout/hierarchy1"/>
    <dgm:cxn modelId="{2F069C6C-E816-475C-B485-5E55641DA51C}" type="presParOf" srcId="{E3F63989-6EDD-42B1-963C-B0A19DA64A6A}" destId="{44132997-DC79-4454-85F4-99861F920639}" srcOrd="1" destOrd="0" presId="urn:microsoft.com/office/officeart/2005/8/layout/hierarchy1"/>
    <dgm:cxn modelId="{F053ED89-68BD-4961-91B1-B0E0D2443058}" type="presParOf" srcId="{D8DC0592-200C-4D0D-96C4-AB59B5816883}" destId="{B5562772-FFB1-4559-B58E-88345BB1DF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7E2A-A54B-4C60-BCC9-F99C2580DD7D}">
      <dsp:nvSpPr>
        <dsp:cNvPr id="0" name=""/>
        <dsp:cNvSpPr/>
      </dsp:nvSpPr>
      <dsp:spPr>
        <a:xfrm>
          <a:off x="2762251" y="1237932"/>
          <a:ext cx="2285998" cy="95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067"/>
              </a:lnTo>
              <a:lnTo>
                <a:pt x="2285998" y="794067"/>
              </a:lnTo>
              <a:lnTo>
                <a:pt x="2285998" y="952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6EE16-6683-4D96-997E-BDB99F144381}">
      <dsp:nvSpPr>
        <dsp:cNvPr id="0" name=""/>
        <dsp:cNvSpPr/>
      </dsp:nvSpPr>
      <dsp:spPr>
        <a:xfrm>
          <a:off x="2762251" y="1237932"/>
          <a:ext cx="190498" cy="95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067"/>
              </a:lnTo>
              <a:lnTo>
                <a:pt x="190498" y="794067"/>
              </a:lnTo>
              <a:lnTo>
                <a:pt x="190498" y="952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6C06F-F665-47C5-A684-955477C7FDC6}">
      <dsp:nvSpPr>
        <dsp:cNvPr id="0" name=""/>
        <dsp:cNvSpPr/>
      </dsp:nvSpPr>
      <dsp:spPr>
        <a:xfrm>
          <a:off x="857250" y="1237932"/>
          <a:ext cx="1905001" cy="952896"/>
        </a:xfrm>
        <a:custGeom>
          <a:avLst/>
          <a:gdLst/>
          <a:ahLst/>
          <a:cxnLst/>
          <a:rect l="0" t="0" r="0" b="0"/>
          <a:pathLst>
            <a:path>
              <a:moveTo>
                <a:pt x="1905001" y="0"/>
              </a:moveTo>
              <a:lnTo>
                <a:pt x="1905001" y="794067"/>
              </a:lnTo>
              <a:lnTo>
                <a:pt x="0" y="794067"/>
              </a:lnTo>
              <a:lnTo>
                <a:pt x="0" y="952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2F343-5024-4833-A817-3D261D9493BD}">
      <dsp:nvSpPr>
        <dsp:cNvPr id="0" name=""/>
        <dsp:cNvSpPr/>
      </dsp:nvSpPr>
      <dsp:spPr>
        <a:xfrm>
          <a:off x="1562101" y="149224"/>
          <a:ext cx="24002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227CA-EE10-4C5D-BA89-D59DEDBA994D}">
      <dsp:nvSpPr>
        <dsp:cNvPr id="0" name=""/>
        <dsp:cNvSpPr/>
      </dsp:nvSpPr>
      <dsp:spPr>
        <a:xfrm>
          <a:off x="1752601" y="330199"/>
          <a:ext cx="24002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</a:t>
          </a:r>
          <a:endParaRPr 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84488" y="362086"/>
        <a:ext cx="2336525" cy="1024933"/>
      </dsp:txXfrm>
    </dsp:sp>
    <dsp:sp modelId="{8B51A173-F5B1-4914-838F-8F45E8BEF331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F21E3-CC52-4E6C-9BCD-E5C973F26D8A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/>
            <a:t>   </a:t>
          </a:r>
          <a:r>
            <a:rPr lang="bn-BD" sz="3600" b="1" kern="1200" dirty="0">
              <a:latin typeface="NikoshBAN" pitchFamily="2" charset="0"/>
              <a:cs typeface="NikoshBAN" pitchFamily="2" charset="0"/>
            </a:rPr>
            <a:t>বর্ণ</a:t>
          </a:r>
          <a:r>
            <a:rPr lang="bn-BD" sz="2900" kern="1200" dirty="0"/>
            <a:t>	</a:t>
          </a:r>
          <a:endParaRPr lang="en-US" sz="2900" kern="1200" dirty="0"/>
        </a:p>
      </dsp:txBody>
      <dsp:txXfrm>
        <a:off x="222387" y="2403691"/>
        <a:ext cx="1650725" cy="1024933"/>
      </dsp:txXfrm>
    </dsp:sp>
    <dsp:sp modelId="{85AA8C9B-DC6F-46C0-B5ED-38FFB000D4F0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9C00B-032A-40D4-9729-C5D3565D6F4E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চিত্র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2317887" y="2403691"/>
        <a:ext cx="1650725" cy="1024933"/>
      </dsp:txXfrm>
    </dsp:sp>
    <dsp:sp modelId="{B813B86B-ED97-4021-AF95-D1D33B13DC69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32997-DC79-4454-85F4-99861F920639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শব্দ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4413386" y="2403691"/>
        <a:ext cx="1650725" cy="102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770E-1E4E-49CD-A3CD-730E9ED8F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795EF-5438-4C69-BF92-F73BED3E1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3535C-8FBE-4564-9402-226406BB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75EAA-5E32-44A4-BA85-3F92DAA4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D781-9E7E-49D6-B560-779784E5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E19C-C78D-4C69-B535-99A64527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6AA4D-1DA2-4D3A-8600-41C5DADC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765B-E5C9-4A79-87A0-3B0DA46D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4277-47B8-4ACE-8FEE-09995253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BA8F9-5E83-4C8A-B799-97E06C19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A9FBC-E0BE-4792-8583-6C24569EC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72608-45F4-4B04-BDC7-FF831F27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D9F59-001E-4918-A446-6646DDB4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87D38-00D3-45D7-A436-B39BED1B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6BDD-C6A0-4FF6-B4D4-099DAE55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D7E5-A05A-4C46-846C-79A52EAE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3FC2F-2CBB-4B32-8C2F-2D787449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4E61D-52CD-4D1D-8282-92AC2BBB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FAD48-D10C-4CEC-9750-3881594B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D1E28-F2E4-4999-840B-3D15E192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6BC4-DD7D-438C-BF3A-486B1404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02DC-2D96-45F9-B998-492AF45D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9D6F3-0E64-418A-B13D-10393304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C629-D2E3-4DA1-99AA-E877EBED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611-5954-41DD-AD54-43EBF873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AF4A-836F-47CC-AEB7-997793FD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AEE0-737C-44E8-8081-83F32B158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8C4BC-9E16-4D8A-8B4E-1E6049D98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C6A51-F87F-4B92-B068-0B31FC7B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54078-97CF-4717-9620-BA1A6740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5A6F3-9B68-46AB-B493-D2C3E41A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A6F3-DFBE-4846-A5F3-4E6D779E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4E8E-D3E7-4B61-A843-31C0F6A90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491CF-A0F1-4DD6-A09C-69C898A1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08E7F-6924-4ED2-B9B2-4726963C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56703-01C8-43A6-8928-4F0FB5F9B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1EB00-857D-404B-8B9C-9CA86393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D6876-C6D1-4353-A7C6-60F5DE15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4D3F8-2C95-445D-BB37-3B56486E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572A-CB00-4709-97F7-5A47A6B6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DED35-7A9B-403E-828C-1110F992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2146A-A6D6-4A41-BF9A-31370F26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23F46-A212-411A-8683-302CA1CF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1F5ED-9EDF-431C-ABDD-10E9B2AE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1CD18-E683-4753-8ECC-0F8E08D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80B73-E4D8-4FD3-8E3B-5C5FB187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514-FBAF-43C6-8FC3-952FD061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23042-01A9-4105-B602-669E426E5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16E2-369F-4588-AF5D-3400AAF60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A4E2B-35B2-4DC5-8D97-67AD131A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40ED-2341-4C17-92A5-DCF8EB6D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9264C-EB20-4BE4-8E06-58766672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61EB-DA56-43F6-933B-3B6002F9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9822A-590C-4CB9-AC80-13F0BD0D4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B4DEC-B3B7-4AA4-9B00-2E083E479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27246-FDC0-47A4-A804-E265A97C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27FC1-7D54-4C4A-A98E-988824E9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5B605-5372-402F-864E-50E9C997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B74A1-C631-49D9-803E-C6366E3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95A6B-4F65-4B7C-A720-2D9D5C81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52D53-C419-4201-B6B7-CE3A45882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85D0-5E1A-4033-A3A5-CC953111DC3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CF4B-68C9-4200-B35E-D2D28E9A9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3EE0D-06B7-4AE6-ABCB-FC5479F99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8659-EAC1-46A2-8C27-99D8354B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aduation Cap With Gray Computer, Education Vector Illustration Royalty  Free Cliparts, Vectors, And Stock Illustration. Image 124372969.">
            <a:extLst>
              <a:ext uri="{FF2B5EF4-FFF2-40B4-BE49-F238E27FC236}">
                <a16:creationId xmlns:a16="http://schemas.microsoft.com/office/drawing/2014/main" id="{4D1FF8BB-2F8E-48EC-81F6-1806276B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9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E09716-8B26-411F-AD82-6D9290CB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7045"/>
            <a:ext cx="5943600" cy="6397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hi-IN" altLang="en-US" sz="3600" b="1" dirty="0">
                <a:solidFill>
                  <a:srgbClr val="F959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 মাধ্যমসমূহঃ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56C60A3-7009-4172-AC80-BE58228D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2400"/>
            <a:ext cx="7202488" cy="1219200"/>
          </a:xfrm>
          <a:custGeom>
            <a:avLst/>
            <a:gdLst>
              <a:gd name="T0" fmla="*/ 7202488 w 7202488"/>
              <a:gd name="T1" fmla="*/ 609600 h 1219200"/>
              <a:gd name="T2" fmla="*/ 3601244 w 7202488"/>
              <a:gd name="T3" fmla="*/ 1219200 h 1219200"/>
              <a:gd name="T4" fmla="*/ 0 w 7202488"/>
              <a:gd name="T5" fmla="*/ 609600 h 1219200"/>
              <a:gd name="T6" fmla="*/ 3601244 w 7202488"/>
              <a:gd name="T7" fmla="*/ 0 h 121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202488"/>
              <a:gd name="T13" fmla="*/ 0 h 1219200"/>
              <a:gd name="T14" fmla="*/ 7202488 w 7202488"/>
              <a:gd name="T15" fmla="*/ 1219200 h 121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2488" h="1219200">
                <a:moveTo>
                  <a:pt x="0" y="2"/>
                </a:moveTo>
                <a:lnTo>
                  <a:pt x="5" y="2"/>
                </a:lnTo>
                <a:lnTo>
                  <a:pt x="180" y="65356"/>
                </a:lnTo>
                <a:lnTo>
                  <a:pt x="5" y="2"/>
                </a:lnTo>
                <a:lnTo>
                  <a:pt x="180" y="180"/>
                </a:lnTo>
                <a:lnTo>
                  <a:pt x="20" y="18"/>
                </a:lnTo>
                <a:lnTo>
                  <a:pt x="0" y="2"/>
                </a:lnTo>
                <a:close/>
              </a:path>
            </a:pathLst>
          </a:custGeom>
          <a:noFill/>
          <a:ln w="10800" cap="flat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326A7C3-0F0E-456B-8508-4B5D2F7D5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87" y="2923601"/>
            <a:ext cx="3854450" cy="1219200"/>
          </a:xfrm>
          <a:custGeom>
            <a:avLst/>
            <a:gdLst>
              <a:gd name="T0" fmla="*/ 3854450 w 3854450"/>
              <a:gd name="T1" fmla="*/ 609600 h 1219200"/>
              <a:gd name="T2" fmla="*/ 1927225 w 3854450"/>
              <a:gd name="T3" fmla="*/ 1219200 h 1219200"/>
              <a:gd name="T4" fmla="*/ 0 w 3854450"/>
              <a:gd name="T5" fmla="*/ 609600 h 1219200"/>
              <a:gd name="T6" fmla="*/ 1927225 w 3854450"/>
              <a:gd name="T7" fmla="*/ 0 h 121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54450"/>
              <a:gd name="T13" fmla="*/ 0 h 1219200"/>
              <a:gd name="T14" fmla="*/ 3854450 w 3854450"/>
              <a:gd name="T15" fmla="*/ 1219200 h 121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4450" h="1219200">
                <a:moveTo>
                  <a:pt x="0" y="565"/>
                </a:moveTo>
                <a:lnTo>
                  <a:pt x="565" y="565"/>
                </a:lnTo>
                <a:lnTo>
                  <a:pt x="180" y="90"/>
                </a:lnTo>
                <a:lnTo>
                  <a:pt x="10145" y="0"/>
                </a:lnTo>
                <a:lnTo>
                  <a:pt x="565" y="565"/>
                </a:lnTo>
                <a:lnTo>
                  <a:pt x="270" y="90"/>
                </a:lnTo>
                <a:lnTo>
                  <a:pt x="10710" y="2822"/>
                </a:lnTo>
                <a:lnTo>
                  <a:pt x="565" y="565"/>
                </a:lnTo>
                <a:lnTo>
                  <a:pt x="0" y="565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bn-IN" altLang="en-US" sz="44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E86685C-18C6-4C27-AD96-ABE9667D9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443" y="1638763"/>
            <a:ext cx="2387600" cy="757237"/>
          </a:xfrm>
          <a:custGeom>
            <a:avLst/>
            <a:gdLst>
              <a:gd name="T0" fmla="*/ 1697037 w 1697037"/>
              <a:gd name="T1" fmla="*/ 378619 h 757237"/>
              <a:gd name="T2" fmla="*/ 848519 w 1697037"/>
              <a:gd name="T3" fmla="*/ 757237 h 757237"/>
              <a:gd name="T4" fmla="*/ 0 w 1697037"/>
              <a:gd name="T5" fmla="*/ 378619 h 757237"/>
              <a:gd name="T6" fmla="*/ 848519 w 1697037"/>
              <a:gd name="T7" fmla="*/ 0 h 7572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97037"/>
              <a:gd name="T13" fmla="*/ 0 h 757237"/>
              <a:gd name="T14" fmla="*/ 1697037 w 1697037"/>
              <a:gd name="T15" fmla="*/ 757237 h 757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97037" h="757237">
                <a:moveTo>
                  <a:pt x="0" y="351"/>
                </a:moveTo>
                <a:lnTo>
                  <a:pt x="351" y="351"/>
                </a:lnTo>
                <a:lnTo>
                  <a:pt x="180" y="90"/>
                </a:lnTo>
                <a:lnTo>
                  <a:pt x="4362" y="0"/>
                </a:lnTo>
                <a:lnTo>
                  <a:pt x="351" y="351"/>
                </a:lnTo>
                <a:lnTo>
                  <a:pt x="270" y="90"/>
                </a:lnTo>
                <a:lnTo>
                  <a:pt x="4713" y="1754"/>
                </a:lnTo>
                <a:lnTo>
                  <a:pt x="351" y="351"/>
                </a:lnTo>
                <a:lnTo>
                  <a:pt x="0" y="351"/>
                </a:lnTo>
                <a:close/>
              </a:path>
            </a:pathLst>
          </a:cu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bn-IN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C11B8910-6C9F-410A-9B74-CB9EED68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982" y="1568847"/>
            <a:ext cx="2540000" cy="842962"/>
          </a:xfrm>
          <a:custGeom>
            <a:avLst/>
            <a:gdLst>
              <a:gd name="T0" fmla="*/ 2052638 w 2052638"/>
              <a:gd name="T1" fmla="*/ 421481 h 842962"/>
              <a:gd name="T2" fmla="*/ 1026319 w 2052638"/>
              <a:gd name="T3" fmla="*/ 842962 h 842962"/>
              <a:gd name="T4" fmla="*/ 0 w 2052638"/>
              <a:gd name="T5" fmla="*/ 421481 h 842962"/>
              <a:gd name="T6" fmla="*/ 1026319 w 2052638"/>
              <a:gd name="T7" fmla="*/ 0 h 842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52638"/>
              <a:gd name="T13" fmla="*/ 0 h 842962"/>
              <a:gd name="T14" fmla="*/ 2052638 w 2052638"/>
              <a:gd name="T15" fmla="*/ 842962 h 842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2638" h="842962">
                <a:moveTo>
                  <a:pt x="0" y="390"/>
                </a:moveTo>
                <a:lnTo>
                  <a:pt x="390" y="390"/>
                </a:lnTo>
                <a:lnTo>
                  <a:pt x="180" y="90"/>
                </a:lnTo>
                <a:lnTo>
                  <a:pt x="5311" y="0"/>
                </a:lnTo>
                <a:lnTo>
                  <a:pt x="390" y="390"/>
                </a:lnTo>
                <a:lnTo>
                  <a:pt x="270" y="90"/>
                </a:lnTo>
                <a:lnTo>
                  <a:pt x="5701" y="1952"/>
                </a:lnTo>
                <a:lnTo>
                  <a:pt x="390" y="390"/>
                </a:lnTo>
                <a:lnTo>
                  <a:pt x="0" y="390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bn-IN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96989FD8-AA6E-4A0C-8F85-667189EB1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60529"/>
            <a:ext cx="1919287" cy="1104900"/>
          </a:xfrm>
          <a:custGeom>
            <a:avLst/>
            <a:gdLst>
              <a:gd name="T0" fmla="*/ 1919287 w 1919287"/>
              <a:gd name="T1" fmla="*/ 552450 h 1104900"/>
              <a:gd name="T2" fmla="*/ 959644 w 1919287"/>
              <a:gd name="T3" fmla="*/ 1104900 h 1104900"/>
              <a:gd name="T4" fmla="*/ 0 w 1919287"/>
              <a:gd name="T5" fmla="*/ 552450 h 1104900"/>
              <a:gd name="T6" fmla="*/ 959644 w 1919287"/>
              <a:gd name="T7" fmla="*/ 0 h 1104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19287"/>
              <a:gd name="T13" fmla="*/ 0 h 1104900"/>
              <a:gd name="T14" fmla="*/ 1919287 w 1919287"/>
              <a:gd name="T15" fmla="*/ 1104900 h 1104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9287" h="1104900">
                <a:moveTo>
                  <a:pt x="0" y="512"/>
                </a:moveTo>
                <a:lnTo>
                  <a:pt x="512" y="512"/>
                </a:lnTo>
                <a:lnTo>
                  <a:pt x="180" y="90"/>
                </a:lnTo>
                <a:lnTo>
                  <a:pt x="4822" y="0"/>
                </a:lnTo>
                <a:lnTo>
                  <a:pt x="512" y="512"/>
                </a:lnTo>
                <a:lnTo>
                  <a:pt x="270" y="90"/>
                </a:lnTo>
                <a:lnTo>
                  <a:pt x="5334" y="2559"/>
                </a:lnTo>
                <a:lnTo>
                  <a:pt x="512" y="512"/>
                </a:lnTo>
                <a:lnTo>
                  <a:pt x="0" y="512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bn-IN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AB61469C-B224-4443-B8E9-E211F350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554" y="5291755"/>
            <a:ext cx="2752725" cy="1104900"/>
          </a:xfrm>
          <a:custGeom>
            <a:avLst/>
            <a:gdLst>
              <a:gd name="T0" fmla="*/ 1919288 w 1919288"/>
              <a:gd name="T1" fmla="*/ 552450 h 1104900"/>
              <a:gd name="T2" fmla="*/ 959644 w 1919288"/>
              <a:gd name="T3" fmla="*/ 1104900 h 1104900"/>
              <a:gd name="T4" fmla="*/ 0 w 1919288"/>
              <a:gd name="T5" fmla="*/ 552450 h 1104900"/>
              <a:gd name="T6" fmla="*/ 959644 w 1919288"/>
              <a:gd name="T7" fmla="*/ 0 h 1104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19288"/>
              <a:gd name="T13" fmla="*/ 0 h 1104900"/>
              <a:gd name="T14" fmla="*/ 1919288 w 1919288"/>
              <a:gd name="T15" fmla="*/ 1104900 h 1104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9288" h="1104900">
                <a:moveTo>
                  <a:pt x="0" y="512"/>
                </a:moveTo>
                <a:lnTo>
                  <a:pt x="512" y="512"/>
                </a:lnTo>
                <a:lnTo>
                  <a:pt x="180" y="90"/>
                </a:lnTo>
                <a:lnTo>
                  <a:pt x="4822" y="0"/>
                </a:lnTo>
                <a:lnTo>
                  <a:pt x="512" y="512"/>
                </a:lnTo>
                <a:lnTo>
                  <a:pt x="270" y="90"/>
                </a:lnTo>
                <a:lnTo>
                  <a:pt x="5334" y="2559"/>
                </a:lnTo>
                <a:lnTo>
                  <a:pt x="512" y="512"/>
                </a:lnTo>
                <a:lnTo>
                  <a:pt x="0" y="512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bn-IN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3C88BB26-CDD5-442B-B5FC-A7C063E4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533201"/>
            <a:ext cx="1919288" cy="939800"/>
          </a:xfrm>
          <a:custGeom>
            <a:avLst/>
            <a:gdLst>
              <a:gd name="T0" fmla="*/ 1919288 w 1919288"/>
              <a:gd name="T1" fmla="*/ 469900 h 939800"/>
              <a:gd name="T2" fmla="*/ 959644 w 1919288"/>
              <a:gd name="T3" fmla="*/ 939800 h 939800"/>
              <a:gd name="T4" fmla="*/ 0 w 1919288"/>
              <a:gd name="T5" fmla="*/ 469900 h 939800"/>
              <a:gd name="T6" fmla="*/ 959644 w 1919288"/>
              <a:gd name="T7" fmla="*/ 0 h 939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19288"/>
              <a:gd name="T13" fmla="*/ 0 h 939800"/>
              <a:gd name="T14" fmla="*/ 1919288 w 1919288"/>
              <a:gd name="T15" fmla="*/ 939800 h 939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9288" h="939800">
                <a:moveTo>
                  <a:pt x="0" y="436"/>
                </a:moveTo>
                <a:lnTo>
                  <a:pt x="436" y="436"/>
                </a:lnTo>
                <a:lnTo>
                  <a:pt x="180" y="90"/>
                </a:lnTo>
                <a:lnTo>
                  <a:pt x="4898" y="0"/>
                </a:lnTo>
                <a:lnTo>
                  <a:pt x="436" y="436"/>
                </a:lnTo>
                <a:lnTo>
                  <a:pt x="270" y="90"/>
                </a:lnTo>
                <a:lnTo>
                  <a:pt x="5334" y="2177"/>
                </a:lnTo>
                <a:lnTo>
                  <a:pt x="436" y="436"/>
                </a:lnTo>
                <a:lnTo>
                  <a:pt x="0" y="436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bn-IN" altLang="en-US" sz="3200" b="1" dirty="0">
                <a:solidFill>
                  <a:srgbClr val="90BB2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</a:p>
        </p:txBody>
      </p:sp>
    </p:spTree>
    <p:extLst>
      <p:ext uri="{BB962C8B-B14F-4D97-AF65-F5344CB8AC3E}">
        <p14:creationId xmlns:p14="http://schemas.microsoft.com/office/powerpoint/2010/main" val="14298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3581400" cy="914400"/>
          </a:xfrm>
          <a:solidFill>
            <a:srgbClr val="31E9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b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b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b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b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b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r>
              <a:rPr lang="en-US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Text) </a:t>
            </a:r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br>
              <a:rPr lang="bn-BD" sz="2000" u="sng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b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br>
              <a:rPr lang="bn-BD" sz="28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br>
              <a:rPr lang="bn-BD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i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371600"/>
            <a:ext cx="4762500" cy="35814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63773F-7EBF-41D5-BFE5-3C6C171A6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11487150" cy="1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টেক্সটঃ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তেই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টেক্সটের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পেশাদারি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মূদ্রণ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সর্বত্রই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alt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বাংলা বর্ণ ও ভাষা আন্দোলন কি জানে না এ প্রজন্ম (ভিডিও) | আমাদের সময়.কম –  AmaderShomoy.com">
            <a:extLst>
              <a:ext uri="{FF2B5EF4-FFF2-40B4-BE49-F238E27FC236}">
                <a16:creationId xmlns:a16="http://schemas.microsoft.com/office/drawing/2014/main" id="{6046B50F-4AB7-40BC-81D8-015A8C5E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4876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0D1CFA6A-5D11-478D-85BB-A3CAF420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8077"/>
            <a:ext cx="3206750" cy="893762"/>
          </a:xfrm>
          <a:custGeom>
            <a:avLst/>
            <a:gdLst>
              <a:gd name="T0" fmla="*/ 4673600 w 4673600"/>
              <a:gd name="T1" fmla="*/ 762000 h 1524000"/>
              <a:gd name="T2" fmla="*/ 2336800 w 4673600"/>
              <a:gd name="T3" fmla="*/ 1524000 h 1524000"/>
              <a:gd name="T4" fmla="*/ 0 w 4673600"/>
              <a:gd name="T5" fmla="*/ 762000 h 1524000"/>
              <a:gd name="T6" fmla="*/ 2336800 w 4673600"/>
              <a:gd name="T7" fmla="*/ 0 h 1524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673600"/>
              <a:gd name="T13" fmla="*/ 0 h 1524000"/>
              <a:gd name="T14" fmla="*/ 4673600 w 4673600"/>
              <a:gd name="T15" fmla="*/ 1524000 h 1524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73600" h="1524000">
                <a:moveTo>
                  <a:pt x="2080" y="0"/>
                </a:moveTo>
                <a:lnTo>
                  <a:pt x="10902" y="0"/>
                </a:lnTo>
                <a:lnTo>
                  <a:pt x="12982" y="2080"/>
                </a:lnTo>
                <a:lnTo>
                  <a:pt x="12982" y="0"/>
                </a:lnTo>
                <a:lnTo>
                  <a:pt x="8749" y="4233"/>
                </a:lnTo>
                <a:lnTo>
                  <a:pt x="4233" y="4233"/>
                </a:lnTo>
                <a:lnTo>
                  <a:pt x="0" y="0"/>
                </a:lnTo>
                <a:lnTo>
                  <a:pt x="0" y="2080"/>
                </a:lnTo>
                <a:lnTo>
                  <a:pt x="2080" y="0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marL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bn-IN" alt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alt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alt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AACF8-F440-4128-88C0-DBE4B69E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2514"/>
            <a:ext cx="3443288" cy="305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06576-4DC6-41CD-A56B-DF5431BC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372514"/>
            <a:ext cx="3429000" cy="3058199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F75F4-4740-451C-9EB1-1181F7DB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2514"/>
            <a:ext cx="3930650" cy="305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EFD2FE-C902-483F-8C9C-26A14497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4752975"/>
            <a:ext cx="11487150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দুনিয়ার সর্বত্রই গ্রাফিক্স তৈরি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 ইত্যাদি যাবতীয় কাজ কম্পিউটার ব্যবহার করে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11358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905000" y="2590800"/>
            <a:ext cx="8229600" cy="1066800"/>
          </a:xfrm>
          <a:prstGeom prst="flowChartPunchedTap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মাল্টিমিডিয়ায় শব্দ,বর্ণ ও চিত্রের একটি করে বৈশিষ্ট্য লিখ।</a:t>
            </a:r>
            <a:endParaRPr lang="en-US" sz="3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id="{C7A49747-65D6-4B1F-840D-9F6C473E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09600"/>
            <a:ext cx="3895726" cy="521766"/>
          </a:xfrm>
          <a:custGeom>
            <a:avLst/>
            <a:gdLst>
              <a:gd name="T0" fmla="*/ 5048250 w 5048250"/>
              <a:gd name="T1" fmla="*/ 654844 h 1309687"/>
              <a:gd name="T2" fmla="*/ 2524125 w 5048250"/>
              <a:gd name="T3" fmla="*/ 1309687 h 1309687"/>
              <a:gd name="T4" fmla="*/ 0 w 5048250"/>
              <a:gd name="T5" fmla="*/ 654844 h 1309687"/>
              <a:gd name="T6" fmla="*/ 2524125 w 5048250"/>
              <a:gd name="T7" fmla="*/ 0 h 1309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48250"/>
              <a:gd name="T13" fmla="*/ 0 h 1309687"/>
              <a:gd name="T14" fmla="*/ 5048250 w 5048250"/>
              <a:gd name="T15" fmla="*/ 1309687 h 1309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8250" h="1309687">
                <a:moveTo>
                  <a:pt x="3641" y="0"/>
                </a:moveTo>
                <a:lnTo>
                  <a:pt x="12237" y="0"/>
                </a:lnTo>
                <a:lnTo>
                  <a:pt x="14026" y="1789"/>
                </a:lnTo>
                <a:lnTo>
                  <a:pt x="14026" y="0"/>
                </a:lnTo>
                <a:lnTo>
                  <a:pt x="10385" y="3641"/>
                </a:lnTo>
                <a:lnTo>
                  <a:pt x="1789" y="3641"/>
                </a:lnTo>
                <a:lnTo>
                  <a:pt x="0" y="1852"/>
                </a:lnTo>
                <a:lnTo>
                  <a:pt x="0" y="3641"/>
                </a:lnTo>
                <a:lnTo>
                  <a:pt x="3641" y="0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84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1pPr>
            <a:lvl2pPr>
              <a:lnSpc>
                <a:spcPct val="84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16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2pPr>
            <a:lvl3pPr>
              <a:lnSpc>
                <a:spcPct val="84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3pPr>
            <a:lvl4pPr>
              <a:lnSpc>
                <a:spcPct val="84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4pPr>
            <a:lvl5pPr>
              <a:lnSpc>
                <a:spcPct val="84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alt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81200" y="198120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cuments and Settings\TTCD38\Desktop\architectur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91554"/>
            <a:ext cx="3352800" cy="3990046"/>
          </a:xfrm>
          <a:prstGeom prst="rect">
            <a:avLst/>
          </a:prstGeom>
          <a:noFill/>
        </p:spPr>
      </p:pic>
      <p:pic>
        <p:nvPicPr>
          <p:cNvPr id="1027" name="Picture 3" descr="C:\Documents and Settings\TTCD38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191603"/>
            <a:ext cx="3581400" cy="3913797"/>
          </a:xfrm>
          <a:prstGeom prst="rect">
            <a:avLst/>
          </a:prstGeom>
          <a:noFill/>
        </p:spPr>
      </p:pic>
      <p:sp>
        <p:nvSpPr>
          <p:cNvPr id="7" name="Round Diagonal Corner Rectangle 6"/>
          <p:cNvSpPr/>
          <p:nvPr/>
        </p:nvSpPr>
        <p:spPr>
          <a:xfrm>
            <a:off x="4495800" y="5486400"/>
            <a:ext cx="2667000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স্থাপত্য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8191500" y="5486400"/>
            <a:ext cx="3352800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থ্রীডি 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52848"/>
            <a:ext cx="1981200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হলো: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গ্রাফিক্স ডিজাইনারদের জন্য প্রয়োজনীয় কিছু টিপস | CodersTrust Bangladesh">
            <a:extLst>
              <a:ext uri="{FF2B5EF4-FFF2-40B4-BE49-F238E27FC236}">
                <a16:creationId xmlns:a16="http://schemas.microsoft.com/office/drawing/2014/main" id="{BE2E637F-6FDF-4B34-B619-2A993A5A9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1" y="1168432"/>
            <a:ext cx="3883379" cy="40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AC59F10C-14DB-45DE-A32C-24FF1FE5B205}"/>
              </a:ext>
            </a:extLst>
          </p:cNvPr>
          <p:cNvSpPr/>
          <p:nvPr/>
        </p:nvSpPr>
        <p:spPr>
          <a:xfrm>
            <a:off x="800100" y="5591435"/>
            <a:ext cx="2667000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>
            <a:extLst>
              <a:ext uri="{FF2B5EF4-FFF2-40B4-BE49-F238E27FC236}">
                <a16:creationId xmlns:a16="http://schemas.microsoft.com/office/drawing/2014/main" id="{54EC0597-50FD-453C-9031-268648923F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86100" y="76200"/>
            <a:ext cx="6486525" cy="922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as-IN" sz="5400" b="1" kern="1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5400" b="1" kern="1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74E44-F5B0-4465-9012-4618607C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4" y="1530536"/>
            <a:ext cx="3505200" cy="3530115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8F701-F509-4F11-BA60-033287E6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10175"/>
            <a:ext cx="11439525" cy="1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ভিডিওঃ</a:t>
            </a:r>
            <a:r>
              <a:rPr lang="en-US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একধরণের কার্যত এক ধরনের গ্রাফিক্স।বিশ্বজুড়ে ভিডিও একটি সুপ্রতিষ্ঠিত মিডিয়া।টিভি</a:t>
            </a:r>
            <a:r>
              <a:rPr lang="en-US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 ভিডিও</a:t>
            </a:r>
            <a:r>
              <a:rPr lang="en-US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সফটওয়্যার</a:t>
            </a:r>
            <a:r>
              <a:rPr lang="en-US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</a:t>
            </a:r>
            <a:r>
              <a:rPr lang="bn-IN" alt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 ইত্যাদি সকল ক্ষেত্রেই ভিডিওর ব্যবহার ব্যাপক।</a:t>
            </a:r>
          </a:p>
        </p:txBody>
      </p:sp>
      <p:pic>
        <p:nvPicPr>
          <p:cNvPr id="5128" name="Picture 8" descr="Hipster Chick by Jagthund on Dribbble">
            <a:extLst>
              <a:ext uri="{FF2B5EF4-FFF2-40B4-BE49-F238E27FC236}">
                <a16:creationId xmlns:a16="http://schemas.microsoft.com/office/drawing/2014/main" id="{DDB32C77-CD81-49C0-890C-FFDCFECADB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17759"/>
            <a:ext cx="3505200" cy="35579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ontact Us - TechnoCred">
            <a:extLst>
              <a:ext uri="{FF2B5EF4-FFF2-40B4-BE49-F238E27FC236}">
                <a16:creationId xmlns:a16="http://schemas.microsoft.com/office/drawing/2014/main" id="{BC9CBC99-B4D7-49E2-8BB6-92A66929C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78" y="1548803"/>
            <a:ext cx="4033838" cy="3511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8E823013-CBA5-4286-BF41-E4E3C26B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73037"/>
            <a:ext cx="3895726" cy="521766"/>
          </a:xfrm>
          <a:custGeom>
            <a:avLst/>
            <a:gdLst>
              <a:gd name="T0" fmla="*/ 5048250 w 5048250"/>
              <a:gd name="T1" fmla="*/ 654844 h 1309687"/>
              <a:gd name="T2" fmla="*/ 2524125 w 5048250"/>
              <a:gd name="T3" fmla="*/ 1309687 h 1309687"/>
              <a:gd name="T4" fmla="*/ 0 w 5048250"/>
              <a:gd name="T5" fmla="*/ 654844 h 1309687"/>
              <a:gd name="T6" fmla="*/ 2524125 w 5048250"/>
              <a:gd name="T7" fmla="*/ 0 h 1309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48250"/>
              <a:gd name="T13" fmla="*/ 0 h 1309687"/>
              <a:gd name="T14" fmla="*/ 5048250 w 5048250"/>
              <a:gd name="T15" fmla="*/ 1309687 h 1309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8250" h="1309687">
                <a:moveTo>
                  <a:pt x="3641" y="0"/>
                </a:moveTo>
                <a:lnTo>
                  <a:pt x="12237" y="0"/>
                </a:lnTo>
                <a:lnTo>
                  <a:pt x="14026" y="1789"/>
                </a:lnTo>
                <a:lnTo>
                  <a:pt x="14026" y="0"/>
                </a:lnTo>
                <a:lnTo>
                  <a:pt x="10385" y="3641"/>
                </a:lnTo>
                <a:lnTo>
                  <a:pt x="1789" y="3641"/>
                </a:lnTo>
                <a:lnTo>
                  <a:pt x="0" y="1852"/>
                </a:lnTo>
                <a:lnTo>
                  <a:pt x="0" y="3641"/>
                </a:lnTo>
                <a:lnTo>
                  <a:pt x="3641" y="0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84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1pPr>
            <a:lvl2pPr>
              <a:lnSpc>
                <a:spcPct val="84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16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2pPr>
            <a:lvl3pPr>
              <a:lnSpc>
                <a:spcPct val="84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3pPr>
            <a:lvl4pPr>
              <a:lnSpc>
                <a:spcPct val="84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4pPr>
            <a:lvl5pPr>
              <a:lnSpc>
                <a:spcPct val="84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F4F19-9CB8-42A8-ABBC-3768A2C5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5427663"/>
            <a:ext cx="10271125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84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1pPr>
            <a:lvl2pPr>
              <a:lnSpc>
                <a:spcPct val="84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6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2pPr>
            <a:lvl3pPr>
              <a:lnSpc>
                <a:spcPct val="84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3pPr>
            <a:lvl4pPr>
              <a:lnSpc>
                <a:spcPct val="84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4pPr>
            <a:lvl5pPr>
              <a:lnSpc>
                <a:spcPct val="84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 ও এক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 গ্রাফিক্স বা চিত্র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সেটি চলমান বা স্থির হতে পারে</a:t>
            </a:r>
            <a:r>
              <a:rPr lang="bn-IN" altLang="en-US" sz="1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148" name="Picture 4" descr="Cansave Insurance Broker in Toronto for all your insurance needs.">
            <a:extLst>
              <a:ext uri="{FF2B5EF4-FFF2-40B4-BE49-F238E27FC236}">
                <a16:creationId xmlns:a16="http://schemas.microsoft.com/office/drawing/2014/main" id="{8AF061FA-748E-4BBA-B684-BA951CAB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" y="863617"/>
            <a:ext cx="5332016" cy="44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umor parar gorur gari animation Santanu Das 8293913781 - YouTube">
            <a:extLst>
              <a:ext uri="{FF2B5EF4-FFF2-40B4-BE49-F238E27FC236}">
                <a16:creationId xmlns:a16="http://schemas.microsoft.com/office/drawing/2014/main" id="{EBCDD48A-6BC7-4F59-89CF-DE40C017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891638"/>
            <a:ext cx="5499894" cy="4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61F7AB76-CF76-48CA-8583-AF3169E3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91" y="189309"/>
            <a:ext cx="4481513" cy="1004888"/>
          </a:xfrm>
          <a:custGeom>
            <a:avLst/>
            <a:gdLst>
              <a:gd name="T0" fmla="*/ 4481512 w 2884487"/>
              <a:gd name="T1" fmla="*/ 502444 h 1004887"/>
              <a:gd name="T2" fmla="*/ 2240757 w 2884487"/>
              <a:gd name="T3" fmla="*/ 1004887 h 1004887"/>
              <a:gd name="T4" fmla="*/ 0 w 2884487"/>
              <a:gd name="T5" fmla="*/ 502444 h 1004887"/>
              <a:gd name="T6" fmla="*/ 2240757 w 2884487"/>
              <a:gd name="T7" fmla="*/ 0 h 10048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84487"/>
              <a:gd name="T13" fmla="*/ 0 h 1004887"/>
              <a:gd name="T14" fmla="*/ 2884487 w 2884487"/>
              <a:gd name="T15" fmla="*/ 1004887 h 1004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4487" h="1004887">
                <a:moveTo>
                  <a:pt x="2794" y="0"/>
                </a:moveTo>
                <a:lnTo>
                  <a:pt x="6642" y="0"/>
                </a:lnTo>
                <a:lnTo>
                  <a:pt x="8015" y="1373"/>
                </a:lnTo>
                <a:lnTo>
                  <a:pt x="8015" y="0"/>
                </a:lnTo>
                <a:lnTo>
                  <a:pt x="5221" y="2794"/>
                </a:lnTo>
                <a:lnTo>
                  <a:pt x="1373" y="2794"/>
                </a:lnTo>
                <a:lnTo>
                  <a:pt x="0" y="1421"/>
                </a:lnTo>
                <a:lnTo>
                  <a:pt x="0" y="2794"/>
                </a:lnTo>
                <a:lnTo>
                  <a:pt x="2794" y="0"/>
                </a:lnTo>
                <a:close/>
              </a:path>
            </a:pathLst>
          </a:custGeom>
          <a:noFill/>
          <a:ln w="10800">
            <a:solidFill>
              <a:srgbClr val="2F89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84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1pPr>
            <a:lvl2pPr>
              <a:lnSpc>
                <a:spcPct val="84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2pPr>
            <a:lvl3pPr>
              <a:lnSpc>
                <a:spcPct val="84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3pPr>
            <a:lvl4pPr>
              <a:lnSpc>
                <a:spcPct val="84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4pPr>
            <a:lvl5pPr>
              <a:lnSpc>
                <a:spcPct val="84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bn-IN" alt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alt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bn-IN" alt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3CEBE-0590-43B5-B33D-E46611667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67" y="5273411"/>
            <a:ext cx="11684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84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1pPr>
            <a:lvl2pPr>
              <a:lnSpc>
                <a:spcPct val="84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6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2pPr>
            <a:lvl3pPr>
              <a:lnSpc>
                <a:spcPct val="84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3pPr>
            <a:lvl4pPr>
              <a:lnSpc>
                <a:spcPct val="84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4pPr>
            <a:lvl5pPr>
              <a:lnSpc>
                <a:spcPct val="84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bn-IN" altLang="en-US" sz="32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 রেকর্ড</a:t>
            </a:r>
            <a:r>
              <a:rPr lang="en-US" altLang="en-US" sz="32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32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 ইত্যাদি ক্ষেত্রে সারা দুনিয়া এখন কম্পিউটারের অপর নির্ভর করে।কম্পিউটার দিয়ে উন্নত</a:t>
            </a:r>
            <a:r>
              <a:rPr lang="en-US" altLang="en-US" sz="3200" b="1" dirty="0" err="1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bn-IN" altLang="en-US" sz="32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সাউন্ড রেকর্ডিং করতে পারেন।</a:t>
            </a:r>
          </a:p>
        </p:txBody>
      </p:sp>
      <p:pic>
        <p:nvPicPr>
          <p:cNvPr id="2052" name="Picture 4" descr="click &amp; audio | Motion graphics design, Motion design animation, Motion  graphics animation">
            <a:extLst>
              <a:ext uri="{FF2B5EF4-FFF2-40B4-BE49-F238E27FC236}">
                <a16:creationId xmlns:a16="http://schemas.microsoft.com/office/drawing/2014/main" id="{7E3728A3-C1EC-4231-948A-9E49AE2679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13" y="1276791"/>
            <a:ext cx="5105400" cy="38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C7E4AD4-7961-4986-A9BC-C761AEE99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1" y="1276791"/>
            <a:ext cx="5486400" cy="38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341C7-E7EC-4EB5-9D59-EC94E701C064}"/>
              </a:ext>
            </a:extLst>
          </p:cNvPr>
          <p:cNvSpPr txBox="1"/>
          <p:nvPr/>
        </p:nvSpPr>
        <p:spPr>
          <a:xfrm>
            <a:off x="2667000" y="40386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4953F-D391-4A8F-B10D-831A7F5249ED}"/>
              </a:ext>
            </a:extLst>
          </p:cNvPr>
          <p:cNvSpPr txBox="1"/>
          <p:nvPr/>
        </p:nvSpPr>
        <p:spPr>
          <a:xfrm>
            <a:off x="3352800" y="457200"/>
            <a:ext cx="4267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3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শিক্ষকদের মাল্টিমিডিয়া কনটেন্ট এর মাধ্যমে পাঠদান পরিকল্পনা | সম্ভাবনা নিউজ">
            <a:extLst>
              <a:ext uri="{FF2B5EF4-FFF2-40B4-BE49-F238E27FC236}">
                <a16:creationId xmlns:a16="http://schemas.microsoft.com/office/drawing/2014/main" id="{E9F6E501-FED1-4C18-BD5D-A678B50E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1071272"/>
            <a:ext cx="4800598" cy="3771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83787A-F376-40DD-BD66-98AD7170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6" y="5029200"/>
            <a:ext cx="10271125" cy="1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84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1pPr>
            <a:lvl2pPr>
              <a:lnSpc>
                <a:spcPct val="84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6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2pPr>
            <a:lvl3pPr>
              <a:lnSpc>
                <a:spcPct val="84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3pPr>
            <a:lvl4pPr>
              <a:lnSpc>
                <a:spcPct val="84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4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4pPr>
            <a:lvl5pPr>
              <a:lnSpc>
                <a:spcPct val="84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84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595959"/>
                </a:solidFill>
                <a:latin typeface="Corbel" panose="020B0503020204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শ্রেণীকক্ষগুলো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শিক্ষণীয়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altLang="en-US" sz="1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6" name="Picture 8" descr="একুশ শতকের শিক্ষা | অনুশীলন | The Daily Ittefaq">
            <a:extLst>
              <a:ext uri="{FF2B5EF4-FFF2-40B4-BE49-F238E27FC236}">
                <a16:creationId xmlns:a16="http://schemas.microsoft.com/office/drawing/2014/main" id="{0D01DB15-411A-4F11-AC3E-D1EFADAA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9" y="1071272"/>
            <a:ext cx="5257800" cy="3771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01D1F0-50FC-4C85-8A89-88C5DA368F98}"/>
              </a:ext>
            </a:extLst>
          </p:cNvPr>
          <p:cNvSpPr txBox="1"/>
          <p:nvPr/>
        </p:nvSpPr>
        <p:spPr>
          <a:xfrm>
            <a:off x="1068209" y="265953"/>
            <a:ext cx="6101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হিসেবেঃ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32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ience education need of hour for economic development - Daily Times">
            <a:extLst>
              <a:ext uri="{FF2B5EF4-FFF2-40B4-BE49-F238E27FC236}">
                <a16:creationId xmlns:a16="http://schemas.microsoft.com/office/drawing/2014/main" id="{BAD409D7-3227-4889-B8DC-C248751C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59E005-E0DC-487E-9A54-CB770D206DC6}"/>
              </a:ext>
            </a:extLst>
          </p:cNvPr>
          <p:cNvSpPr/>
          <p:nvPr/>
        </p:nvSpPr>
        <p:spPr>
          <a:xfrm>
            <a:off x="3581400" y="4267200"/>
            <a:ext cx="70921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1345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কম্পিউটার ব্যবহারের প্রয়োজনীয় কিছু সফটওয়ার ডাউনলোড লিংক - বাংলায় বিশাল">
            <a:extLst>
              <a:ext uri="{FF2B5EF4-FFF2-40B4-BE49-F238E27FC236}">
                <a16:creationId xmlns:a16="http://schemas.microsoft.com/office/drawing/2014/main" id="{1C71EFB4-AAA0-421E-A2E8-535A6698E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3"/>
          <a:stretch/>
        </p:blipFill>
        <p:spPr bwMode="auto">
          <a:xfrm>
            <a:off x="2133600" y="1722060"/>
            <a:ext cx="8153400" cy="4123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161E07-6C3A-46AA-A073-A07BF00F96B6}"/>
              </a:ext>
            </a:extLst>
          </p:cNvPr>
          <p:cNvSpPr txBox="1"/>
          <p:nvPr/>
        </p:nvSpPr>
        <p:spPr>
          <a:xfrm>
            <a:off x="3886200" y="5943600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6C498-B005-48E7-98B0-AF046B8156C5}"/>
              </a:ext>
            </a:extLst>
          </p:cNvPr>
          <p:cNvSpPr txBox="1"/>
          <p:nvPr/>
        </p:nvSpPr>
        <p:spPr>
          <a:xfrm>
            <a:off x="228600" y="152400"/>
            <a:ext cx="1143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সফটওয়্যারঃ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বাংলাদেশ-৭১,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বিশ্বকোষ,নামায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শিক্ষা-এমন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সিডিতে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675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CEF906-CE26-4950-A077-1497AB48D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9421"/>
            <a:ext cx="11125200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প্রকাশনাঃ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কাগজনির্ভর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প্রকাশনার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alt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218" name="Picture 2" descr="ডিজিটাল প্রকাশনা রিয়েল সংজ্ঞা">
            <a:extLst>
              <a:ext uri="{FF2B5EF4-FFF2-40B4-BE49-F238E27FC236}">
                <a16:creationId xmlns:a16="http://schemas.microsoft.com/office/drawing/2014/main" id="{D7538B76-C0FD-4464-A98B-F02EFA32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49" y="1494552"/>
            <a:ext cx="3352799" cy="3828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igital-publishing-disruption | MarketCulture Blog - Using a Customer  Culture for Competitive Advantage">
            <a:extLst>
              <a:ext uri="{FF2B5EF4-FFF2-40B4-BE49-F238E27FC236}">
                <a16:creationId xmlns:a16="http://schemas.microsoft.com/office/drawing/2014/main" id="{49F6A580-1411-44D1-A3DD-49110D46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46" y="1494551"/>
            <a:ext cx="3715454" cy="3906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agran Prakashan's digital ad revenue grew 1.3% YoY to Rs 9.3 Cr in Q4FY18">
            <a:extLst>
              <a:ext uri="{FF2B5EF4-FFF2-40B4-BE49-F238E27FC236}">
                <a16:creationId xmlns:a16="http://schemas.microsoft.com/office/drawing/2014/main" id="{DC984218-F9D5-41BC-BF30-287252B8F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94551"/>
            <a:ext cx="3524250" cy="3824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58AFE-2B60-41AA-853D-9772D6FE2A00}"/>
              </a:ext>
            </a:extLst>
          </p:cNvPr>
          <p:cNvSpPr txBox="1"/>
          <p:nvPr/>
        </p:nvSpPr>
        <p:spPr>
          <a:xfrm>
            <a:off x="1666875" y="5631996"/>
            <a:ext cx="2096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01351-E6CA-40EF-A222-9A70DB00F97F}"/>
              </a:ext>
            </a:extLst>
          </p:cNvPr>
          <p:cNvSpPr txBox="1"/>
          <p:nvPr/>
        </p:nvSpPr>
        <p:spPr>
          <a:xfrm>
            <a:off x="5105400" y="5631997"/>
            <a:ext cx="3352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প্রকাশনা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5F1A3-C5FA-4424-92AF-16CB700EA020}"/>
              </a:ext>
            </a:extLst>
          </p:cNvPr>
          <p:cNvSpPr txBox="1"/>
          <p:nvPr/>
        </p:nvSpPr>
        <p:spPr>
          <a:xfrm>
            <a:off x="8791575" y="5623529"/>
            <a:ext cx="1733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ওয়াশিং পাউডার নিরমা বিজ্ঞাপনের এই মেয়েটা কে জানেন?">
            <a:extLst>
              <a:ext uri="{FF2B5EF4-FFF2-40B4-BE49-F238E27FC236}">
                <a16:creationId xmlns:a16="http://schemas.microsoft.com/office/drawing/2014/main" id="{3C9003CD-E6C1-439D-9066-954887DDD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b="11111"/>
          <a:stretch/>
        </p:blipFill>
        <p:spPr bwMode="auto">
          <a:xfrm>
            <a:off x="8060266" y="1444978"/>
            <a:ext cx="38100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দেশিয় চলচ্চিত্রকে হেয় করে রবি কোম্পানির বিজ্ঞাপন! – Rupalialo.com">
            <a:extLst>
              <a:ext uri="{FF2B5EF4-FFF2-40B4-BE49-F238E27FC236}">
                <a16:creationId xmlns:a16="http://schemas.microsoft.com/office/drawing/2014/main" id="{AD40A8D0-EB73-4AC6-8C8D-3544C7744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4131733" y="1447800"/>
            <a:ext cx="3928533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বাংলাদেশে ডিজিটাল মিডিয়ায় বিজ্ঞাপনের বাজার কতটা সম্ভাবনাময়?">
            <a:extLst>
              <a:ext uri="{FF2B5EF4-FFF2-40B4-BE49-F238E27FC236}">
                <a16:creationId xmlns:a16="http://schemas.microsoft.com/office/drawing/2014/main" id="{F13626EF-05DB-4293-8104-AAB75756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1444978"/>
            <a:ext cx="39285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CC1FE4-EE1A-44DD-9F65-B8B1664E2E0F}"/>
              </a:ext>
            </a:extLst>
          </p:cNvPr>
          <p:cNvSpPr txBox="1"/>
          <p:nvPr/>
        </p:nvSpPr>
        <p:spPr>
          <a:xfrm>
            <a:off x="685800" y="265953"/>
            <a:ext cx="1097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আকর্ষণীয়ভাবে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সম্ভব-অসম্ভব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D699E-4BF6-4253-A8D4-6925CEA9A1DB}"/>
              </a:ext>
            </a:extLst>
          </p:cNvPr>
          <p:cNvSpPr txBox="1"/>
          <p:nvPr/>
        </p:nvSpPr>
        <p:spPr>
          <a:xfrm>
            <a:off x="3048000" y="3122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বিজ্ঞাপনঃ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BBF1-E835-42F4-9642-DEF29C1C6265}"/>
              </a:ext>
            </a:extLst>
          </p:cNvPr>
          <p:cNvSpPr txBox="1"/>
          <p:nvPr/>
        </p:nvSpPr>
        <p:spPr>
          <a:xfrm>
            <a:off x="4419600" y="6118785"/>
            <a:ext cx="381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7647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বিনোদন জগতে আমূল পরিবর্তন আনছে ডিজিটাল প্ল্যাটফর্ম">
            <a:extLst>
              <a:ext uri="{FF2B5EF4-FFF2-40B4-BE49-F238E27FC236}">
                <a16:creationId xmlns:a16="http://schemas.microsoft.com/office/drawing/2014/main" id="{C39E51E7-8A0D-4F4E-A0E9-9731E136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77" y="1447800"/>
            <a:ext cx="3962401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বাংলাদেশে চালু হলো বিশ্বের শীর্ষ ডিজিটাল বিনোদন সেবা | খেলাধুলা | Leading  Campus News Portal Bangladesh">
            <a:extLst>
              <a:ext uri="{FF2B5EF4-FFF2-40B4-BE49-F238E27FC236}">
                <a16:creationId xmlns:a16="http://schemas.microsoft.com/office/drawing/2014/main" id="{534EF427-6BBC-4A38-8B91-A5363751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11" y="1447800"/>
            <a:ext cx="3505200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ডিজিটাল মিডিয়ায় রাশ টানা প্রয়োজন - কেন্দ্র - S Newz">
            <a:extLst>
              <a:ext uri="{FF2B5EF4-FFF2-40B4-BE49-F238E27FC236}">
                <a16:creationId xmlns:a16="http://schemas.microsoft.com/office/drawing/2014/main" id="{B902AC70-48FA-47CB-8068-5F306670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4" y="1447800"/>
            <a:ext cx="3962400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9BC4A4-1020-40F8-8606-4AF867B606D2}"/>
              </a:ext>
            </a:extLst>
          </p:cNvPr>
          <p:cNvSpPr txBox="1"/>
          <p:nvPr/>
        </p:nvSpPr>
        <p:spPr>
          <a:xfrm>
            <a:off x="183444" y="2822"/>
            <a:ext cx="11734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বিনোদনঃ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স্পেশাল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প্রাণবন্ত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AF4F9-2EBE-4138-89A4-047D7458E595}"/>
              </a:ext>
            </a:extLst>
          </p:cNvPr>
          <p:cNvSpPr txBox="1"/>
          <p:nvPr/>
        </p:nvSpPr>
        <p:spPr>
          <a:xfrm>
            <a:off x="3886200" y="5943600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সেরা দশ মোবাইল গেমস | ডিএমপি নিউজ">
            <a:extLst>
              <a:ext uri="{FF2B5EF4-FFF2-40B4-BE49-F238E27FC236}">
                <a16:creationId xmlns:a16="http://schemas.microsoft.com/office/drawing/2014/main" id="{AA0D8611-9CAE-42CB-82AD-EC548FFA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20047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ইন্টারনেট আসক্তি দূর করার কার্যকর উপায় – Youth Carnival">
            <a:extLst>
              <a:ext uri="{FF2B5EF4-FFF2-40B4-BE49-F238E27FC236}">
                <a16:creationId xmlns:a16="http://schemas.microsoft.com/office/drawing/2014/main" id="{D2C51FA4-C872-4DE8-B4C9-65994430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6" y="2020047"/>
            <a:ext cx="38495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he Rise Of Computer Games Online – Error Game">
            <a:extLst>
              <a:ext uri="{FF2B5EF4-FFF2-40B4-BE49-F238E27FC236}">
                <a16:creationId xmlns:a16="http://schemas.microsoft.com/office/drawing/2014/main" id="{252A5041-680A-4AFC-AC5E-F7AEFF6B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88" y="2020047"/>
            <a:ext cx="39765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388C0-4816-4208-9DDE-36DB400E5B4C}"/>
              </a:ext>
            </a:extLst>
          </p:cNvPr>
          <p:cNvSpPr txBox="1"/>
          <p:nvPr/>
        </p:nvSpPr>
        <p:spPr>
          <a:xfrm>
            <a:off x="228600" y="296997"/>
            <a:ext cx="11199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গেমসঃ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গেমসগুলোতে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গেমসগুলোতে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516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cial_Media_Marketing - Website development Service | Online Marketing |  Graphic Design">
            <a:extLst>
              <a:ext uri="{FF2B5EF4-FFF2-40B4-BE49-F238E27FC236}">
                <a16:creationId xmlns:a16="http://schemas.microsoft.com/office/drawing/2014/main" id="{2E0661DD-A39C-4E40-BFE9-75D23AA52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94" y="2048933"/>
            <a:ext cx="5562600" cy="37743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E4701-F32D-4711-B67A-91C01B3FDBCB}"/>
              </a:ext>
            </a:extLst>
          </p:cNvPr>
          <p:cNvSpPr txBox="1"/>
          <p:nvPr/>
        </p:nvSpPr>
        <p:spPr>
          <a:xfrm>
            <a:off x="412044" y="76200"/>
            <a:ext cx="11449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এনিমেশনঃ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এনিমেশনও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এনিমেশনের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ব্যবহারও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বিশেষত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অডিও,ভিডিও,টেক্সট,গ্রাফিক্স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alt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b="1" dirty="0"/>
          </a:p>
        </p:txBody>
      </p:sp>
      <p:pic>
        <p:nvPicPr>
          <p:cNvPr id="7" name="Picture 4" descr="Power up your Business with Automation and Cost Optimization">
            <a:extLst>
              <a:ext uri="{FF2B5EF4-FFF2-40B4-BE49-F238E27FC236}">
                <a16:creationId xmlns:a16="http://schemas.microsoft.com/office/drawing/2014/main" id="{5E7BA715-C047-478A-BD64-0FB0BC181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9" y="2057400"/>
            <a:ext cx="5581650" cy="37743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943E8E-20A7-4C3E-917F-4A0A3157FE6F}"/>
              </a:ext>
            </a:extLst>
          </p:cNvPr>
          <p:cNvSpPr txBox="1"/>
          <p:nvPr/>
        </p:nvSpPr>
        <p:spPr>
          <a:xfrm>
            <a:off x="3886200" y="5943600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6971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511315"/>
            <a:ext cx="2667000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146280"/>
            <a:ext cx="8229600" cy="3416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মাল্টি শব্দের অর্থ কী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মিডিয়া শব্দের অর্থ কী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মাল্টিমিডিয়া কত প্রকার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কয়েকটি মাল্টিমিডিয়ার উদাহরণ দাও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মাল্টিমিডিয়ার কয়েকটি প্রয়োগ ক্ষেত্রের নাম বল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1752600" y="2438400"/>
            <a:ext cx="8686800" cy="3124200"/>
          </a:xfrm>
          <a:prstGeom prst="flowChartInternalStorag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381000"/>
            <a:ext cx="34290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tail DX. Capture. Consider. Find. - Ancona + Associates">
            <a:extLst>
              <a:ext uri="{FF2B5EF4-FFF2-40B4-BE49-F238E27FC236}">
                <a16:creationId xmlns:a16="http://schemas.microsoft.com/office/drawing/2014/main" id="{1E13C007-A60A-41A7-A62D-7D0F3584ED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19634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FF9AAB-3834-43B5-8A9B-0BDB7C8A4F3F}"/>
              </a:ext>
            </a:extLst>
          </p:cNvPr>
          <p:cNvSpPr txBox="1"/>
          <p:nvPr/>
        </p:nvSpPr>
        <p:spPr>
          <a:xfrm>
            <a:off x="4495800" y="2590800"/>
            <a:ext cx="61016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3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altLang="en-US" sz="13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2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7402-45BD-4AF1-A65B-EF3B9F1F6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56" y="708269"/>
            <a:ext cx="2441194" cy="2802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1A203-927D-45CC-858E-680BDCF6933F}"/>
              </a:ext>
            </a:extLst>
          </p:cNvPr>
          <p:cNvSpPr txBox="1"/>
          <p:nvPr/>
        </p:nvSpPr>
        <p:spPr>
          <a:xfrm>
            <a:off x="7028057" y="3937363"/>
            <a:ext cx="4841483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গ্র্যাফিক্স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C3FD1F-CC2E-4159-B157-25279F4E6FF2}"/>
              </a:ext>
            </a:extLst>
          </p:cNvPr>
          <p:cNvSpPr/>
          <p:nvPr/>
        </p:nvSpPr>
        <p:spPr>
          <a:xfrm>
            <a:off x="5035045" y="343567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FAE51-B461-4D45-8C90-A70FC019A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96" y="702625"/>
            <a:ext cx="2661485" cy="2954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7FE288-79AC-4148-93E2-48E2623D5A11}"/>
              </a:ext>
            </a:extLst>
          </p:cNvPr>
          <p:cNvSpPr/>
          <p:nvPr/>
        </p:nvSpPr>
        <p:spPr>
          <a:xfrm>
            <a:off x="487638" y="392043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সেলিনা খাতুন</a:t>
            </a:r>
          </a:p>
          <a:p>
            <a:pPr algn="ctr" defTabSz="457200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 শি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 defTabSz="457200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নুরকাজী হালিমিয়া মহিলা মাদ্রাসা।</a:t>
            </a:r>
          </a:p>
          <a:p>
            <a:pPr algn="ctr" defTabSz="457200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চট্টগ্রাম।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p14.png">
            <a:extLst>
              <a:ext uri="{FF2B5EF4-FFF2-40B4-BE49-F238E27FC236}">
                <a16:creationId xmlns:a16="http://schemas.microsoft.com/office/drawing/2014/main" id="{4FE71CE7-F424-48D1-BC5A-7C1B15A1B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80521">
            <a:off x="4644812" y="2563370"/>
            <a:ext cx="3179072" cy="317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4AC02C4-2C9E-446D-B52F-7161E93C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9" y="922294"/>
            <a:ext cx="313425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25EE607-EBA0-4157-8266-8C0D60A2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21" y="917928"/>
            <a:ext cx="25209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2FFEB15-F67C-458F-BC39-2CE6B76C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3" y="3517459"/>
            <a:ext cx="2520950" cy="29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B05B00E-E6C7-477A-9D72-094241A3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63" y="917928"/>
            <a:ext cx="2847975" cy="236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DE8330A-3906-4B72-A752-3CA76A8B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89" y="917928"/>
            <a:ext cx="2534181" cy="2401887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3CBD9F0-08B0-448C-9A88-036249E7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81" y="3748088"/>
            <a:ext cx="2520950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D54C4146-CA19-4093-AB3B-31C711D9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13" y="3470407"/>
            <a:ext cx="3276954" cy="30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E7C1F5F7-A771-4173-8A45-DA520FCB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3" y="3492500"/>
            <a:ext cx="28575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7B7283-7A8F-42F1-B3A7-AE1555FF010A}"/>
              </a:ext>
            </a:extLst>
          </p:cNvPr>
          <p:cNvSpPr/>
          <p:nvPr/>
        </p:nvSpPr>
        <p:spPr>
          <a:xfrm>
            <a:off x="3171494" y="119016"/>
            <a:ext cx="7092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195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_Media_Marketing - Website development Service | Online Marketing |  Graphic Design">
            <a:extLst>
              <a:ext uri="{FF2B5EF4-FFF2-40B4-BE49-F238E27FC236}">
                <a16:creationId xmlns:a16="http://schemas.microsoft.com/office/drawing/2014/main" id="{37AC4A89-37D1-43D9-8915-7F5AA5B57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7" y="972432"/>
            <a:ext cx="5562600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96A5AA5-D87B-4902-A074-A65C5DC86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2432"/>
            <a:ext cx="5486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A82234-02EA-48FB-9F0D-BA49F3E1E05C}"/>
              </a:ext>
            </a:extLst>
          </p:cNvPr>
          <p:cNvSpPr/>
          <p:nvPr/>
        </p:nvSpPr>
        <p:spPr>
          <a:xfrm>
            <a:off x="3171494" y="119016"/>
            <a:ext cx="7092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33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কম্পিউটার ব্যবহারের প্রয়োজনীয় কিছু সফটওয়ার ডাউনলোড লিংক - বাংলায় বিশাল">
            <a:extLst>
              <a:ext uri="{FF2B5EF4-FFF2-40B4-BE49-F238E27FC236}">
                <a16:creationId xmlns:a16="http://schemas.microsoft.com/office/drawing/2014/main" id="{07DE9E22-B044-4473-A79E-423B96257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9319BD-1CDC-423A-A466-01AD63CC9D74}"/>
              </a:ext>
            </a:extLst>
          </p:cNvPr>
          <p:cNvSpPr/>
          <p:nvPr/>
        </p:nvSpPr>
        <p:spPr>
          <a:xfrm>
            <a:off x="381000" y="1524000"/>
            <a:ext cx="1082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7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endParaRPr lang="en-US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248400" y="2438400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324600" y="2743200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248400" y="3429000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29600" y="4114800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534400" y="2971800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458200" y="2514600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00800" y="3962400"/>
            <a:ext cx="1219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610600" y="3048000"/>
            <a:ext cx="1219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477000" y="3962400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lowchart: Document 10"/>
          <p:cNvSpPr/>
          <p:nvPr/>
        </p:nvSpPr>
        <p:spPr>
          <a:xfrm>
            <a:off x="3962400" y="316579"/>
            <a:ext cx="3581400" cy="1295400"/>
          </a:xfrm>
          <a:prstGeom prst="flowChartDocumen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Internal Storage 12"/>
          <p:cNvSpPr/>
          <p:nvPr/>
        </p:nvSpPr>
        <p:spPr>
          <a:xfrm>
            <a:off x="990600" y="2179435"/>
            <a:ext cx="10668000" cy="3565929"/>
          </a:xfrm>
          <a:prstGeom prst="flowChartInternalStorag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Courier New" pitchFamily="49" charset="0"/>
              <a:buChar char="o"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 কী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Courier New" pitchFamily="49" charset="0"/>
              <a:buChar char="o"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Courier New" pitchFamily="49" charset="0"/>
              <a:buChar char="o"/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7545457"/>
              </p:ext>
            </p:extLst>
          </p:nvPr>
        </p:nvGraphicFramePr>
        <p:xfrm>
          <a:off x="3124200" y="203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432138"/>
            <a:ext cx="3733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ব্লক ডায়াগ্রাম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52400"/>
            <a:ext cx="45720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মাল্টিমিডিয়া কাকে বলে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5151567"/>
            <a:ext cx="105918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মাল্টি শব্দের অর্থ বহু আর মিডিয়া শব্দের অর্থ মাধ্যম অর্থাৎ মাল্টিমিডিয়া শব্দের অর্থ বহুমাধ্যম। যেখানে বর্ণ, চিত্র, শব্দের সমন্বয় থাকবে।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6F5A7-5903-42B8-9B7A-A43B45C78456}"/>
              </a:ext>
            </a:extLst>
          </p:cNvPr>
          <p:cNvSpPr txBox="1"/>
          <p:nvPr/>
        </p:nvSpPr>
        <p:spPr>
          <a:xfrm>
            <a:off x="6248400" y="1914435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54832-7E72-41CA-A3A5-0A760D65DAE2}"/>
              </a:ext>
            </a:extLst>
          </p:cNvPr>
          <p:cNvSpPr txBox="1"/>
          <p:nvPr/>
        </p:nvSpPr>
        <p:spPr>
          <a:xfrm>
            <a:off x="6324600" y="2219235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F59D4-FE51-4811-96F1-4400E0E7AA22}"/>
              </a:ext>
            </a:extLst>
          </p:cNvPr>
          <p:cNvSpPr txBox="1"/>
          <p:nvPr/>
        </p:nvSpPr>
        <p:spPr>
          <a:xfrm>
            <a:off x="6248400" y="2905035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A25BF-1C53-447F-AB1F-CCFE85C284FD}"/>
              </a:ext>
            </a:extLst>
          </p:cNvPr>
          <p:cNvSpPr txBox="1"/>
          <p:nvPr/>
        </p:nvSpPr>
        <p:spPr>
          <a:xfrm>
            <a:off x="8229600" y="3590835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2531C-0D23-4B50-8CAB-B478D1E445CE}"/>
              </a:ext>
            </a:extLst>
          </p:cNvPr>
          <p:cNvSpPr txBox="1"/>
          <p:nvPr/>
        </p:nvSpPr>
        <p:spPr>
          <a:xfrm>
            <a:off x="8534400" y="2447835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63181-38BE-4872-8A49-17C942E0BE29}"/>
              </a:ext>
            </a:extLst>
          </p:cNvPr>
          <p:cNvSpPr txBox="1"/>
          <p:nvPr/>
        </p:nvSpPr>
        <p:spPr>
          <a:xfrm>
            <a:off x="8458200" y="1990635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91665-7D3C-4C69-B961-6C1024F98564}"/>
              </a:ext>
            </a:extLst>
          </p:cNvPr>
          <p:cNvSpPr txBox="1"/>
          <p:nvPr/>
        </p:nvSpPr>
        <p:spPr>
          <a:xfrm>
            <a:off x="6400800" y="3438435"/>
            <a:ext cx="1219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079E8-2483-479B-9737-EA3BE671D2EE}"/>
              </a:ext>
            </a:extLst>
          </p:cNvPr>
          <p:cNvSpPr txBox="1"/>
          <p:nvPr/>
        </p:nvSpPr>
        <p:spPr>
          <a:xfrm>
            <a:off x="8610600" y="2524035"/>
            <a:ext cx="1219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BECC5-D21F-4639-BE2D-73F4CB821504}"/>
              </a:ext>
            </a:extLst>
          </p:cNvPr>
          <p:cNvSpPr txBox="1"/>
          <p:nvPr/>
        </p:nvSpPr>
        <p:spPr>
          <a:xfrm>
            <a:off x="6477000" y="3438435"/>
            <a:ext cx="12192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662CE4-AB86-420E-A618-D4E79E41C279}"/>
              </a:ext>
            </a:extLst>
          </p:cNvPr>
          <p:cNvSpPr txBox="1"/>
          <p:nvPr/>
        </p:nvSpPr>
        <p:spPr>
          <a:xfrm>
            <a:off x="9484783" y="405717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শব্দ </a:t>
            </a:r>
            <a:endParaRPr lang="en-US" sz="60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22F75-CA14-47ED-8E1C-1EA91206962E}"/>
              </a:ext>
            </a:extLst>
          </p:cNvPr>
          <p:cNvSpPr txBox="1"/>
          <p:nvPr/>
        </p:nvSpPr>
        <p:spPr>
          <a:xfrm>
            <a:off x="2059517" y="4022972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43E31-ED73-4CDA-BBC0-B7AFC925DC59}"/>
              </a:ext>
            </a:extLst>
          </p:cNvPr>
          <p:cNvSpPr txBox="1"/>
          <p:nvPr/>
        </p:nvSpPr>
        <p:spPr>
          <a:xfrm>
            <a:off x="5467350" y="417786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চিত্র </a:t>
            </a:r>
            <a:endParaRPr lang="en-US" sz="60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G:\Man_Shouting_With_Hnds.jpg">
            <a:extLst>
              <a:ext uri="{FF2B5EF4-FFF2-40B4-BE49-F238E27FC236}">
                <a16:creationId xmlns:a16="http://schemas.microsoft.com/office/drawing/2014/main" id="{644B9846-18D2-45D6-84D2-37F809AE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511069"/>
            <a:ext cx="2834922" cy="2493032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8D4584-F4FE-462A-B088-067C8D73A990}"/>
              </a:ext>
            </a:extLst>
          </p:cNvPr>
          <p:cNvSpPr txBox="1"/>
          <p:nvPr/>
        </p:nvSpPr>
        <p:spPr>
          <a:xfrm>
            <a:off x="1219200" y="1407629"/>
            <a:ext cx="228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G:\child_drawing.jpg">
            <a:extLst>
              <a:ext uri="{FF2B5EF4-FFF2-40B4-BE49-F238E27FC236}">
                <a16:creationId xmlns:a16="http://schemas.microsoft.com/office/drawing/2014/main" id="{8AA3CF8F-12B7-455C-B3CC-C55E686E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1602434"/>
            <a:ext cx="28956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1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554</Words>
  <Application>Microsoft Office PowerPoint</Application>
  <PresentationFormat>Widescreen</PresentationFormat>
  <Paragraphs>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বর্ণ  (Text) কি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TTCD-34</dc:creator>
  <cp:lastModifiedBy>AtiqPC</cp:lastModifiedBy>
  <cp:revision>272</cp:revision>
  <dcterms:created xsi:type="dcterms:W3CDTF">2011-01-25T08:31:24Z</dcterms:created>
  <dcterms:modified xsi:type="dcterms:W3CDTF">2020-10-31T02:38:18Z</dcterms:modified>
</cp:coreProperties>
</file>