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381" autoAdjust="0"/>
    <p:restoredTop sz="94660"/>
  </p:normalViewPr>
  <p:slideViewPr>
    <p:cSldViewPr>
      <p:cViewPr varScale="1">
        <p:scale>
          <a:sx n="69" d="100"/>
          <a:sy n="69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6396335"/>
            <a:ext cx="9123218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আলাউদ্দিন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,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পাকুল্যা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0"/>
          <a:stretch/>
        </p:blipFill>
        <p:spPr>
          <a:xfrm>
            <a:off x="55418" y="3297382"/>
            <a:ext cx="9067800" cy="2951018"/>
          </a:xfrm>
          <a:prstGeom prst="rect">
            <a:avLst/>
          </a:prstGeom>
        </p:spPr>
      </p:pic>
      <p:sp>
        <p:nvSpPr>
          <p:cNvPr id="5" name="Flowchart: Punched Tape 4"/>
          <p:cNvSpPr/>
          <p:nvPr/>
        </p:nvSpPr>
        <p:spPr>
          <a:xfrm>
            <a:off x="55418" y="0"/>
            <a:ext cx="9088582" cy="329738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স্বাগতম </a:t>
            </a:r>
            <a:endParaRPr lang="en-US" sz="96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483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10819"/>
            <a:ext cx="9144000" cy="470898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কলা গাছের প্রধানত তিনটি রোগের আক্রমণ দেখা যায়।যথাঃ 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১। পানামা রোগ 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২। সিগাটোগা রোগ 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৩। গুচ্ছ মাথা রোগ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550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33"/>
          <a:stretch/>
        </p:blipFill>
        <p:spPr>
          <a:xfrm>
            <a:off x="0" y="1"/>
            <a:ext cx="9144000" cy="3366654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3400723"/>
            <a:ext cx="9144000" cy="29238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পানামা রোগঃ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এটি একটি ছত্রাকজনিত রোগ। এ রোগে গাছের পাতা হলদে হয়ে যায়। পাতা বোটার কাছে ভেঙে ঝুলে যায় এবং কান্ড অনেক সময় ফেটে যায়। আক্রান্ত গাছ ধীরে ধীরে মরে যায় অথবা ফুল ফল ধরে না । টিল্ট-২৫০ ইসি ছত্রাক নাশক অনুমদিত মাত্রায় আক্রান্ত গাছে প্রয়োগ করলে সফল পাওয়া যায়।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254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9130144" cy="324802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855" y="3386078"/>
            <a:ext cx="9130144" cy="28623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সিগাটোগা রোগঃ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এটি একটি ছত্রাকজনিত রোগ । এ রোগের আক্রমনে পাতার উপর গোলাকার বা দিম্বাকৃতির গাঢ় বাদামি রঙের দাগ পড়ে। আক্রমণ ব্যাপক হলে পাতা ঝলসে যায় ও সমস্ত পাতা আগুনে পোড়ার মত দেখায় । রোগের প্রতিকার হিসাবে আক্রান্ত গাছের পাতা কেটে পুড়িয়ে ফেলতে হবে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05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119437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782" y="3288269"/>
            <a:ext cx="9123218" cy="29546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u="sng" dirty="0" smtClean="0">
                <a:latin typeface="NikoshBAN" pitchFamily="2" charset="0"/>
                <a:cs typeface="NikoshBAN" pitchFamily="2" charset="0"/>
              </a:rPr>
              <a:t>গুচ্ছ মাথা রোগঃ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এটি একটি ভাইরাসজনিত রোগ । জাব পোকার মাধ্যমে এ রোগ ছড়ায় । ম্যালাথিয়ন বা অন্য যে কোন অনুমোদিত কীটনাশক প্রয়োগে জাব পোকা দমন করে এ রোগ থেকে রেহাই পাওয়া যায়।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103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52400"/>
            <a:ext cx="3657600" cy="12003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06193"/>
            <a:ext cx="9144000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পোকার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600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76200"/>
            <a:ext cx="3733800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124200"/>
            <a:ext cx="9144000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অসি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তেউড়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তেউ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078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0"/>
            <a:ext cx="2362200" cy="923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26855"/>
            <a:ext cx="9144000" cy="255454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বছরে কয় মৌসুমে কলার চারা রোপন করা হয়?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কলার চারাকে কি বলা হয়?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গাছ প্রতি ইউরিয়া সারের পরিমান কত?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গুচ্ছ মাথা কি জনিত রোগ?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পানামা রোগের প্রতিরোধকের নাম কি?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657600"/>
            <a:ext cx="9144000" cy="26776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১। তিন মৌসুমে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২। তেউড়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৩। ৫০০ – ৬৫০ গ্রাম 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৪। ভাইরাসজনিত রোগ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৫। টিল্ট-২৫০ ইসি ছত্রাকনাশক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39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76200"/>
            <a:ext cx="4419600" cy="1323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724400"/>
            <a:ext cx="8991600" cy="1446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শিক্ষার্থীরা তোমাদের এলাকায় কিভাবে কলা চাষ করা হয় তার বর্ণনা লিখে আনবে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28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20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আলাউদ্দিন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পাকুল্যা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64" y="4696691"/>
            <a:ext cx="5562600" cy="150810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মোঃ আলাউদ্দিন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সহকারি শিক্ষক (আইসিটি)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পাকুল্যা উচ্চ বিদ্যালয়, টাঙ্গাইল সদর,টাঙ্গাইল 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18" t="25992" r="28241" b="48553"/>
          <a:stretch/>
        </p:blipFill>
        <p:spPr>
          <a:xfrm>
            <a:off x="79664" y="1347355"/>
            <a:ext cx="2781300" cy="266700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90383"/>
            <a:ext cx="2798618" cy="2694709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5791200" y="4604358"/>
            <a:ext cx="3352800" cy="1569660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বিষয়ঃ কৃষিশিক্ষা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শ্রেণীঃ নবম-দশম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অধ্যায়ঃ চতুর্থ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পরিচ্ছেদঃ তৃতীয়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41964" y="0"/>
            <a:ext cx="2549236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716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4109" y="76199"/>
            <a:ext cx="5638800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নিচের চিত্র গুলো লক্ষ্য করঃ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807761"/>
            <a:ext cx="2690033" cy="256308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3321411" cy="276772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07760"/>
            <a:ext cx="3321411" cy="2563090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494" y="990600"/>
            <a:ext cx="2694540" cy="2740012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6" r="7036" b="1583"/>
          <a:stretch/>
        </p:blipFill>
        <p:spPr>
          <a:xfrm>
            <a:off x="6248401" y="990600"/>
            <a:ext cx="2895599" cy="2740011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3807761"/>
            <a:ext cx="2898198" cy="2563089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0824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43286"/>
            <a:ext cx="7315200" cy="132343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আজকের পাঠের বিষয়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819400"/>
            <a:ext cx="4038600" cy="15696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কলা চাষ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322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9" y="2057400"/>
            <a:ext cx="8839200" cy="286232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.........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কলার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184666"/>
            <a:ext cx="2819400" cy="11079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476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1137"/>
            <a:ext cx="4724400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কলার চারা নির্বাচন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60480"/>
            <a:ext cx="9144000" cy="34163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কলার চারাকে তেউড় বলা হয়।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দুই রকমের তেউড় দেখা যায়।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১। অসি তেউড় (Sword Sucker ) 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২। পানি তেউড় (Water Sucker )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20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0" t="4141" r="2728" b="5961"/>
          <a:stretch/>
        </p:blipFill>
        <p:spPr>
          <a:xfrm>
            <a:off x="0" y="0"/>
            <a:ext cx="3962400" cy="631767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114800" y="154424"/>
            <a:ext cx="4953000" cy="60939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u="sng" dirty="0" smtClean="0">
                <a:latin typeface="NikoshBAN" pitchFamily="2" charset="0"/>
                <a:cs typeface="NikoshBAN" pitchFamily="2" charset="0"/>
              </a:rPr>
              <a:t>অসি তেউড়ঃ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কলা চাষের জন্য অসি তেউড় উত্তম। অসি তেউড়ের পাতা সরু , সুচালো এবং অনেকটা তলোয়ারের মতো। গোড়ার দিকে মোটা এবং ক্রমশ উপরের দিকে সরু হতে থাকে।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755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t="8485" r="12947" b="8687"/>
          <a:stretch/>
        </p:blipFill>
        <p:spPr>
          <a:xfrm>
            <a:off x="-27709" y="1"/>
            <a:ext cx="3913909" cy="6324600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038600" y="324445"/>
            <a:ext cx="5105400" cy="58477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u="sng" dirty="0" smtClean="0">
                <a:latin typeface="NikoshBAN" pitchFamily="2" charset="0"/>
                <a:cs typeface="NikoshBAN" pitchFamily="2" charset="0"/>
              </a:rPr>
              <a:t>পানি তেউড়ঃ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পানি তেউড় দুর্বল। এর আগা-গোড়া সমান থাকে। কলা চাষের জন্য এই চারা উপযুক্ত নয় । এ দুই ধরনের চারা ছাড়াও সম্পূর্ন  মূলগ্রন্থি বা তার ক্ষুদ্র অংশ থেকেও কলা গাছের বংশবিস্তার সম্ভব।তবে এতে ফল আসতে কিছু বেশি সময় লাগে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070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76200"/>
            <a:ext cx="3733800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9144000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ব্যবহৃত  সারের নাম ও গাছ প্রতি সারের পরিমান ও প্রয়োগ পদ্ধতি উল্লেখ করা হলোঃ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1" r="1023" b="221"/>
          <a:stretch/>
        </p:blipFill>
        <p:spPr>
          <a:xfrm>
            <a:off x="0" y="2590800"/>
            <a:ext cx="9050482" cy="3656463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421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486</Words>
  <Application>Microsoft Office PowerPoint</Application>
  <PresentationFormat>On-screen Show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51</cp:revision>
  <dcterms:created xsi:type="dcterms:W3CDTF">2006-08-16T00:00:00Z</dcterms:created>
  <dcterms:modified xsi:type="dcterms:W3CDTF">2020-11-05T12:54:52Z</dcterms:modified>
</cp:coreProperties>
</file>