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75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4D358-9180-4720-BFDA-8EB15C97190D}" type="datetimeFigureOut">
              <a:rPr lang="bn-BD" smtClean="0"/>
              <a:pPr/>
              <a:t>20-03-42</a:t>
            </a:fld>
            <a:endParaRPr lang="bn-B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n-B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3D6B9-EFBA-452A-AAAD-21A01C2FAD56}" type="slidenum">
              <a:rPr lang="bn-BD" smtClean="0"/>
              <a:pPr/>
              <a:t>‹#›</a:t>
            </a:fld>
            <a:endParaRPr lang="bn-BD"/>
          </a:p>
        </p:txBody>
      </p:sp>
    </p:spTree>
    <p:extLst>
      <p:ext uri="{BB962C8B-B14F-4D97-AF65-F5344CB8AC3E}">
        <p14:creationId xmlns="" xmlns:p14="http://schemas.microsoft.com/office/powerpoint/2010/main" val="884162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3D6B9-EFBA-452A-AAAD-21A01C2FAD56}" type="slidenum">
              <a:rPr lang="bn-BD" smtClean="0"/>
              <a:pPr/>
              <a:t>17</a:t>
            </a:fld>
            <a:endParaRPr lang="bn-BD"/>
          </a:p>
        </p:txBody>
      </p:sp>
    </p:spTree>
    <p:extLst>
      <p:ext uri="{BB962C8B-B14F-4D97-AF65-F5344CB8AC3E}">
        <p14:creationId xmlns="" xmlns:p14="http://schemas.microsoft.com/office/powerpoint/2010/main" val="3809113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bn-BD" sz="8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305800" cy="4953000"/>
          </a:xfr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3202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bn-B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43000"/>
            <a:ext cx="7772400" cy="10668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মুসাফাহা অর্থ –করমর্দন / হাত মিলানো ।</a:t>
            </a:r>
            <a:endParaRPr lang="bn-BD" sz="44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0800000" flipV="1">
            <a:off x="533400" y="3581401"/>
            <a:ext cx="8001000" cy="152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মুয়ানাকা অর্থ -কোলাকুলি করা </a:t>
            </a:r>
            <a:endParaRPr lang="bn-BD" sz="6000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255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400"/>
            <a:ext cx="8229600" cy="1143000"/>
          </a:xfrm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মুসাফাহার হুকুম </a:t>
            </a:r>
            <a:endParaRPr lang="bn-BD" sz="7200" b="1" i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জমহুর  উলামায়ে কেরাম বলেন, এটি সুন্নাত। </a:t>
            </a:r>
          </a:p>
          <a:p>
            <a:pPr marL="0" indent="0">
              <a:buNone/>
            </a:pPr>
            <a:r>
              <a:rPr lang="bn-BD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*যাদের সাথে দেখা দেয়া জায়েজ নেই,তাদের সাথে মুসাফাহা করাও জায়েজ নেই।</a:t>
            </a:r>
          </a:p>
          <a:p>
            <a:pPr marL="0" indent="0">
              <a:buNone/>
            </a:pPr>
            <a:r>
              <a:rPr lang="bn-BD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*সুর্দশন বালক যাদেরকে দেখলে মনের মধ্যে কুমন্ত্রনার সৃষ্টি হয় তাদের সাথেও মুসাফাহা জায়েজ নেই।</a:t>
            </a:r>
          </a:p>
          <a:p>
            <a:pPr marL="0" indent="0">
              <a:buNone/>
            </a:pPr>
            <a:r>
              <a:rPr lang="bn-BD" sz="4000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মুয়ানাকার হুকুম- </a:t>
            </a:r>
            <a:r>
              <a:rPr lang="bn-BD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জমহুর উলামায়ে কেরামের মতে সুন্নাত।</a:t>
            </a:r>
            <a:endParaRPr lang="bn-BD" sz="4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375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চুম্বনের প্রকারভেদ </a:t>
            </a:r>
            <a:endParaRPr lang="bn-BD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724400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i="1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চুম্বন ৫ প্রকারঃ-</a:t>
            </a:r>
          </a:p>
          <a:p>
            <a:pPr marL="0" indent="0">
              <a:buNone/>
            </a:pPr>
            <a:r>
              <a:rPr lang="bn-BD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স্নেহমমতার চুম্বন-- পিতা-মাতা কর্তৃক নিজের সন্তানকে চুম্বন।</a:t>
            </a:r>
          </a:p>
          <a:p>
            <a:pPr marL="0" indent="0">
              <a:buNone/>
            </a:pPr>
            <a:r>
              <a:rPr lang="bn-BD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দয়ার চুম্বন- সন্তান কতৃক নিজের সন্তানকে চুম্বন। </a:t>
            </a:r>
          </a:p>
          <a:p>
            <a:pPr marL="0" indent="0">
              <a:buNone/>
            </a:pPr>
            <a:r>
              <a:rPr lang="bn-BD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স্নেহের চুম্বন-একজন মুসলমান কর্তৃক অপর মুসলমান কে চুম্বন।</a:t>
            </a:r>
          </a:p>
          <a:p>
            <a:pPr marL="0" indent="0">
              <a:buNone/>
            </a:pPr>
            <a:r>
              <a:rPr lang="bn-BD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 ভাবের সহিত চুম্বন-স্বামী-স্ত্রী পরস্পরের চুম্বন।</a:t>
            </a:r>
          </a:p>
          <a:p>
            <a:pPr marL="0" indent="0">
              <a:buNone/>
            </a:pPr>
            <a:r>
              <a:rPr lang="bn-BD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</a:t>
            </a:r>
            <a:r>
              <a:rPr lang="en-US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সন্মান প্রদর্শনার্থে চুম্বন-পীর-উস্তাদ ও সুবিজ্ঞ  আলিম কে চুম্বন করা।  </a:t>
            </a:r>
            <a:endParaRPr lang="bn-BD" sz="2400" b="1" i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91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600" b="1" i="1" dirty="0"/>
              <a:t> </a:t>
            </a:r>
            <a:r>
              <a:rPr lang="bn-BD" sz="6600" b="1" i="1" dirty="0" smtClean="0"/>
              <a:t>চুম্বনের হুকুম</a:t>
            </a:r>
            <a:endParaRPr lang="bn-BD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000" b="1" i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i="1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চুম্বন সম্পর্কে উলামায়ে কেরামগনের মতামত  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</a:p>
          <a:p>
            <a:pPr marL="0" indent="0">
              <a:buNone/>
            </a:pPr>
            <a:r>
              <a:rPr lang="bn-BD" sz="28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ইমাম নববী(রহ) বলেন কেউ যদি কারো তাকওয়া, যোগ্যতা, ইলম,ভদ্রতা,সত্যবাদিতা, পুন্যশীলতা ও দ্বীনদারী ইত্যাদি গুন ও বৈশিষ্ট্যে মুগ্ধ হয়ে চুম্বন করে তবে তা মুস্তাহাব। </a:t>
            </a:r>
          </a:p>
          <a:p>
            <a:pPr marL="0" indent="0">
              <a:buNone/>
            </a:pPr>
            <a:r>
              <a:rPr lang="bn-BD" sz="28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কেউ যদি কারো ধন –সম্পদ ওপ্রভাব দেখে তাকে চুম্বন করে তবে তা মাকরুহ হবে। কারো কারো মতে এটি জায়েজ নেই বরং হারাম।</a:t>
            </a:r>
            <a:endParaRPr lang="bn-BD" sz="2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10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bn-BD" sz="8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n-BD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ইমামদের মতানুসারে চুম্বনের হুকুম কি তা লিখ।</a:t>
            </a:r>
            <a:endParaRPr lang="bn-BD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16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bn-BD" sz="8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n-BD" sz="4800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মুসাফাহা অর্থ কি?</a:t>
            </a:r>
          </a:p>
          <a:p>
            <a:pPr marL="0" indent="0">
              <a:buNone/>
            </a:pPr>
            <a:r>
              <a:rPr lang="bn-BD" sz="4800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মুয়ানাকা হুকুম কি?</a:t>
            </a:r>
          </a:p>
          <a:p>
            <a:pPr marL="0" indent="0">
              <a:buNone/>
            </a:pPr>
            <a:r>
              <a:rPr lang="bn-BD" sz="4800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৩।চুম্বন কত প্রকার?</a:t>
            </a:r>
          </a:p>
          <a:p>
            <a:pPr marL="0" indent="0">
              <a:buNone/>
            </a:pPr>
            <a:r>
              <a:rPr lang="bn-BD" sz="4800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একজনের গলার সাথে অন্যের গলা মিশিয়ে কোলাকুলি করাকে কি বলে?</a:t>
            </a:r>
            <a:endParaRPr lang="bn-BD" sz="4800" i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692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bn-BD" sz="8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bn-BD" sz="5400" b="1" i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54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 তোমার সহপাঠীর সাথে কিভাবে মুয়ানাকা করবে পদ্ধতিসমূহ লিখ।</a:t>
            </a:r>
            <a:endParaRPr lang="bn-BD" sz="54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421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5255"/>
            <a:ext cx="8534400" cy="556594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04800" y="5928360"/>
            <a:ext cx="853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i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</a:t>
            </a:r>
            <a:endParaRPr lang="bn-BD" sz="6000" b="1" i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92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bn-BD" sz="8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990600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800" b="0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0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bn-BD" sz="4800" b="0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9144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400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200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bn-BD" sz="4400" i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514601"/>
            <a:ext cx="4038600" cy="39624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bn-BD" sz="36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শ্রেণিঃ-নবম</a:t>
            </a:r>
          </a:p>
          <a:p>
            <a:pPr marL="0" indent="0">
              <a:buNone/>
            </a:pPr>
            <a:r>
              <a:rPr lang="bn-BD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বিষয়ঃ-হাদিস শরীফ</a:t>
            </a:r>
          </a:p>
          <a:p>
            <a:pPr marL="0" indent="0">
              <a:buNone/>
            </a:pPr>
            <a:r>
              <a:rPr lang="bn-BD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অধ্যায়ঃ-চার </a:t>
            </a:r>
          </a:p>
          <a:p>
            <a:pPr marL="0" indent="0">
              <a:buNone/>
            </a:pPr>
            <a:r>
              <a:rPr lang="bn-BD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সময়ঃ- ৫০ মিনিট </a:t>
            </a:r>
          </a:p>
        </p:txBody>
      </p:sp>
      <p:pic>
        <p:nvPicPr>
          <p:cNvPr id="1026" name="Picture 2" descr="C:\Users\user\Desktop\OpenCamera\20170401_14125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743200"/>
            <a:ext cx="3194137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3986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8305800" cy="5181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57200" y="5715000"/>
            <a:ext cx="83058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দেখতে পাচ্ছ</a:t>
            </a:r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BD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796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bn-BD" sz="72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endParaRPr lang="bn-BD" sz="72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মুসাফাহা ও মুয়ানাকা </a:t>
            </a:r>
            <a:endParaRPr lang="bn-BD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472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bn-BD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i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24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24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শিক্ষার্থীরা----------- </a:t>
            </a:r>
            <a:endParaRPr lang="en-US" sz="2400" b="1" i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24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।মুসাফাহা ও মুয়ানাকা এর অর্থ </a:t>
            </a:r>
            <a:r>
              <a:rPr lang="bn-BD" sz="2400" b="1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bn-BD" sz="24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 বলতে পারবে।</a:t>
            </a:r>
          </a:p>
          <a:p>
            <a:pPr marL="0" indent="0">
              <a:buNone/>
            </a:pPr>
            <a:r>
              <a:rPr lang="bn-BD" sz="24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মুসাফাহা ও মুয়ানাকার হুকুম কি তা লিখতে পারবে।</a:t>
            </a:r>
          </a:p>
          <a:p>
            <a:pPr marL="0" indent="0">
              <a:buNone/>
            </a:pPr>
            <a:r>
              <a:rPr lang="bn-BD" sz="24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৩।চুম্বনের প্রকারভেদ উল্লেখ করতে পারবে।</a:t>
            </a:r>
          </a:p>
          <a:p>
            <a:pPr marL="0" indent="0">
              <a:buNone/>
            </a:pPr>
            <a:r>
              <a:rPr lang="bn-BD" sz="24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৪।চুম্বনের হুকুম বর্ণনা করতে  পারবে</a:t>
            </a:r>
            <a:r>
              <a:rPr lang="bn-BD" sz="2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2400" b="1" i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815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 </a:t>
            </a:r>
            <a:endParaRPr lang="bn-BD" sz="7200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bn-BD" sz="4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মুসাফাহা ওমুয়ানাকা কি তা বলব।</a:t>
            </a:r>
          </a:p>
          <a:p>
            <a:pPr marL="0" indent="0">
              <a:buNone/>
            </a:pPr>
            <a:r>
              <a:rPr lang="bn-BD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চুম্বনের প্রকারভেদ আলোচনা করব।</a:t>
            </a:r>
          </a:p>
          <a:p>
            <a:pPr marL="0" indent="0">
              <a:buNone/>
            </a:pPr>
            <a:r>
              <a:rPr lang="bn-BD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চুম্বনের হুকুমসমুহ বর্ণনা করব।</a:t>
            </a:r>
            <a:endParaRPr lang="bn-BD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035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মুসাফাহা </a:t>
            </a:r>
            <a:endParaRPr lang="bn-BD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37360"/>
            <a:ext cx="8077200" cy="4846320"/>
          </a:xfr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426384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8153400" cy="4398013"/>
          </a:xfrm>
          <a:ln w="76200">
            <a:solidFill>
              <a:schemeClr val="tx1"/>
            </a:solidFill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মুয়ানাকা </a:t>
            </a:r>
            <a:endParaRPr lang="bn-BD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843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8000" b="1" i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চুম্বন </a:t>
            </a:r>
            <a:endParaRPr lang="bn-BD" sz="8000" b="1" i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8153400" cy="4495800"/>
          </a:xfr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60172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338</Words>
  <Application>Microsoft Office PowerPoint</Application>
  <PresentationFormat>On-screen Show (4:3)</PresentationFormat>
  <Paragraphs>60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স্বাগতম </vt:lpstr>
      <vt:lpstr>পরিচিতি </vt:lpstr>
      <vt:lpstr>Slide 3</vt:lpstr>
      <vt:lpstr>আজকের পাঠ</vt:lpstr>
      <vt:lpstr>শিখনফল </vt:lpstr>
      <vt:lpstr>পাঠ উপস্থাপন </vt:lpstr>
      <vt:lpstr>মুসাফাহা </vt:lpstr>
      <vt:lpstr>মুয়ানাকা </vt:lpstr>
      <vt:lpstr>চুম্বন </vt:lpstr>
      <vt:lpstr> </vt:lpstr>
      <vt:lpstr> মুসাফাহার হুকুম </vt:lpstr>
      <vt:lpstr>চুম্বনের প্রকারভেদ </vt:lpstr>
      <vt:lpstr> চুম্বনের হুকুম</vt:lpstr>
      <vt:lpstr>দলীয় কাজ</vt:lpstr>
      <vt:lpstr>মূল্যায়ন</vt:lpstr>
      <vt:lpstr>বাড়ির কাজ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doel</dc:creator>
  <cp:lastModifiedBy>TCS</cp:lastModifiedBy>
  <cp:revision>76</cp:revision>
  <dcterms:created xsi:type="dcterms:W3CDTF">2006-08-16T00:00:00Z</dcterms:created>
  <dcterms:modified xsi:type="dcterms:W3CDTF">2020-11-05T05:40:34Z</dcterms:modified>
</cp:coreProperties>
</file>