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1" r:id="rId3"/>
    <p:sldId id="256" r:id="rId4"/>
    <p:sldId id="277" r:id="rId5"/>
    <p:sldId id="278" r:id="rId6"/>
    <p:sldId id="279" r:id="rId7"/>
    <p:sldId id="280" r:id="rId8"/>
    <p:sldId id="276" r:id="rId9"/>
    <p:sldId id="272" r:id="rId10"/>
    <p:sldId id="273" r:id="rId11"/>
    <p:sldId id="261" r:id="rId12"/>
    <p:sldId id="262" r:id="rId13"/>
    <p:sldId id="264" r:id="rId14"/>
    <p:sldId id="265" r:id="rId15"/>
    <p:sldId id="275" r:id="rId16"/>
    <p:sldId id="269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44" autoAdjust="0"/>
  </p:normalViewPr>
  <p:slideViewPr>
    <p:cSldViewPr>
      <p:cViewPr varScale="1">
        <p:scale>
          <a:sx n="88" d="100"/>
          <a:sy n="88" d="100"/>
        </p:scale>
        <p:origin x="9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9E93-8CAB-41AC-A4E1-20101E8792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617A-7A17-45D9-AAF3-62713DFE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4285-96A2-40F9-A35C-68E6DDEF33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2599"/>
            <a:ext cx="7124700" cy="4779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1" y="1034200"/>
            <a:ext cx="7048929" cy="4325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1" y="1034200"/>
            <a:ext cx="7101235" cy="4779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1713"/>
            <a:ext cx="7555770" cy="477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79081"/>
            <a:ext cx="55252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452" y="3973138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0993" y="2033308"/>
            <a:ext cx="176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9420" y="452803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হাট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057" y="157401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8989" y="4419414"/>
            <a:ext cx="196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যাতায়াতে বাস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19" grpId="1"/>
      <p:bldP spid="20" grpId="0"/>
      <p:bldP spid="20" grpId="1"/>
      <p:bldP spid="20" grpId="2"/>
      <p:bldP spid="21" grpId="0"/>
      <p:bldP spid="21" grpId="1"/>
      <p:bldP spid="23" grpId="0"/>
      <p:bldP spid="23" grpId="1"/>
      <p:bldP spid="23" grpId="2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8" y="1219200"/>
            <a:ext cx="3384018" cy="190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7" y="3435845"/>
            <a:ext cx="3384018" cy="1897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8" y="3453055"/>
            <a:ext cx="3200400" cy="19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19625"/>
            <a:ext cx="655320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সামাজিক 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384018" cy="198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9" y="5791200"/>
            <a:ext cx="777240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হাট-বাজার স্কুলে ও দূরে যাওয়ার জন্য রাস্তা ও যানবাহন ব্যবহার করি।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3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38" y="114957"/>
            <a:ext cx="3581401" cy="159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21" y="2971800"/>
            <a:ext cx="3287833" cy="158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658"/>
            <a:ext cx="4267201" cy="1676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" y="114957"/>
            <a:ext cx="3759543" cy="1659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5410200"/>
            <a:ext cx="891540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স্থলপথ, আকাশপথ ও জলপথের যানবাহনের উপকারিতা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গুরুত্ব জানতে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342" y="188576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0338" y="1706577"/>
            <a:ext cx="87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4069" y="4378590"/>
            <a:ext cx="21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4598" y="4392561"/>
            <a:ext cx="87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লঞ্চ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49552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কাজ কর</a:t>
            </a:r>
          </a:p>
          <a:p>
            <a:r>
              <a:rPr lang="bn-IN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১)লাল দলঃ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কয়েকটি যানবাহনের নাম লেখ।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সবুজ দলঃ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তোমরা বিদ্যালয়ে যেতে কোন কোন যানবাহন ব্যবহার কর তা ২টি বাক্যে লিখ।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নীল দলঃ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মানুষ কেন  যান বাহন 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করবে?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0870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7543800" cy="30469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খালি ঘর পূরণ করঃ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ক)বাড়িতে আমরা-----------করি।  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 আমরা----------করি।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লেখাপড়া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 উত্তর দাও।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ক)বিদ্যালয় আমরা কেন যাই?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খ)সামাজিক পরিবেশের গুরুত্বপূর্ণ উপাদানের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349105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57150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খেলা                                   বাজার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হাট                                       লেখা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পড়া                                      ধূলা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008965"/>
            <a:ext cx="2057400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করণঃ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8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57150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খেলা                                   বাজার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হাট                                       লেখা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পড়া                                      ধূলা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3276600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করণঃ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2743200"/>
            <a:ext cx="4038600" cy="4961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3000" y="3239363"/>
            <a:ext cx="3886200" cy="4944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2667000"/>
            <a:ext cx="35052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066800"/>
            <a:ext cx="3276600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" y="2971800"/>
            <a:ext cx="90678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স্থলপথের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যানবাহনের ছবি অংকন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6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752600"/>
            <a:ext cx="57048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1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458200" cy="508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বাঙ্গালী জাতির জনক বঙ্গবন্ধু শেখ মুজিবুর রহমানের শততম জন্ম বার্ষিকীতে বিনম্র শ্রদ্ধা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03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8899" y="2433816"/>
            <a:ext cx="357501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3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3216961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304800"/>
            <a:ext cx="34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981200"/>
            <a:ext cx="5029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0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840136" cy="509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9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487214" cy="60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098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১.২.৪ সামাজিক পরিবেশের উপাদান 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 	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গুরুত্ব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83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5" y="846881"/>
            <a:ext cx="7451235" cy="549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162800" cy="5074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01485"/>
            <a:ext cx="7214862" cy="520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2" y="918740"/>
            <a:ext cx="7162800" cy="521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64859"/>
            <a:ext cx="7246354" cy="53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8" y="875381"/>
            <a:ext cx="7285977" cy="537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09800" y="167495"/>
            <a:ext cx="506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7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" y="1371600"/>
            <a:ext cx="9122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ঠের শিরোনাম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971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পরিবেশের গুরুত্ব।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0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6781800" cy="390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8014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641" y="801469"/>
            <a:ext cx="153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প্রতিবেশি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556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পরিবেশের প্রধান উপাদান বাড়ি</a:t>
            </a:r>
          </a:p>
        </p:txBody>
      </p:sp>
      <p:sp>
        <p:nvSpPr>
          <p:cNvPr id="2" name="Down Arrow 1"/>
          <p:cNvSpPr/>
          <p:nvPr/>
        </p:nvSpPr>
        <p:spPr>
          <a:xfrm>
            <a:off x="1866900" y="13716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282291" y="1371600"/>
            <a:ext cx="365909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6" grpId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173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Computer</cp:lastModifiedBy>
  <cp:revision>139</cp:revision>
  <dcterms:created xsi:type="dcterms:W3CDTF">2020-01-24T09:03:06Z</dcterms:created>
  <dcterms:modified xsi:type="dcterms:W3CDTF">2020-11-05T03:04:25Z</dcterms:modified>
</cp:coreProperties>
</file>