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1" r:id="rId9"/>
    <p:sldId id="263" r:id="rId10"/>
    <p:sldId id="268" r:id="rId11"/>
    <p:sldId id="269" r:id="rId12"/>
    <p:sldId id="266" r:id="rId13"/>
    <p:sldId id="264" r:id="rId14"/>
    <p:sldId id="270" r:id="rId15"/>
    <p:sldId id="271" r:id="rId16"/>
    <p:sldId id="267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0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4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8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0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8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2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6CBB7-4DBA-4406-AF09-92339FAF8BE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27A1-2070-4060-9FFA-AA432B53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2ui4CMnnN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8748" y="97061"/>
            <a:ext cx="5927834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6" y="918341"/>
            <a:ext cx="10988564" cy="59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09" y="1185505"/>
            <a:ext cx="3562350" cy="23520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7561" y="1185506"/>
            <a:ext cx="3562350" cy="23520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443748" y="235974"/>
            <a:ext cx="5707626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দুইটি ছবি দেখ ও চিন্তা করে বল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819" y="4055806"/>
            <a:ext cx="9320981" cy="193899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দেখতে পাচ্ছি, যুদ্ধ চলাকালীন সময়ে শরনার্থীরা দল বেঁধে ভারত যাচ্ছে।ভারত আমাদের খাদ্য,বস্ত্র ও আশ্রয় দিয়ে সাহায্য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93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2" y="1227552"/>
            <a:ext cx="4114800" cy="5246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44" y="1340284"/>
            <a:ext cx="3937819" cy="48687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70" y="1227552"/>
            <a:ext cx="3097161" cy="5246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383014" y="313150"/>
            <a:ext cx="862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নারীরাও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14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9131" y="128421"/>
            <a:ext cx="465082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1143291"/>
            <a:ext cx="5543550" cy="33525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250" y="1160751"/>
            <a:ext cx="5124450" cy="33350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723900" y="4987450"/>
            <a:ext cx="10972800" cy="120032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৩রা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যৌথবাহিনী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একযোগে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আকাশপথে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তীব্রভাবে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পাল্টা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854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2390630"/>
            <a:ext cx="9526" cy="207674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31" y="299546"/>
            <a:ext cx="4966139" cy="6258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1584960"/>
            <a:ext cx="5338763" cy="4404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148" y="299546"/>
            <a:ext cx="4395019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মুজিবনগর</a:t>
            </a:r>
            <a:r>
              <a:rPr lang="en-US" sz="3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6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561" y="1173350"/>
            <a:ext cx="4364475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789139" y="4295093"/>
            <a:ext cx="10571967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১৯৭১ সালের ১৬ই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রেসকোর্স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যৌথবাহিনীর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লেফটেন্যান্ট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জেনারেল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জগজিত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অরোরা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লেফটেন্যান্ট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জেনারেল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নিয়াজি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আত্মসমর্পণ দলিলে স্বাক্ষর করেন।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16" y="1173350"/>
            <a:ext cx="467247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314351" y="362433"/>
            <a:ext cx="5486400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341"/>
          <a:stretch/>
        </p:blipFill>
        <p:spPr bwMode="auto">
          <a:xfrm>
            <a:off x="6299200" y="1132114"/>
            <a:ext cx="5138057" cy="29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4" y="1132114"/>
            <a:ext cx="5463721" cy="2979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0286" y="4528458"/>
            <a:ext cx="8752114" cy="120032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</a:gra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 নয়মাস রক্তক্ষয়ী যুদ্ধের পর বাংলাদেশ বিজয় লাভ করে এবং একটি স্বাধীন দেশ হিসেবে আত্মপ্রকাশ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300" y="190500"/>
            <a:ext cx="5372100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আদর্শ পাঠ</a:t>
            </a:r>
            <a:endParaRPr lang="en-US" sz="4800" dirty="0"/>
          </a:p>
        </p:txBody>
      </p:sp>
      <p:pic>
        <p:nvPicPr>
          <p:cNvPr id="4" name="Picture 3" descr="Colección en unidades didácticas de Experiencia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771650"/>
            <a:ext cx="8758238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20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855934" y="250521"/>
            <a:ext cx="5924811" cy="1164920"/>
          </a:xfrm>
          <a:prstGeom prst="ribbon">
            <a:avLst/>
          </a:prstGeom>
          <a:solidFill>
            <a:srgbClr val="00B05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34" y="1691640"/>
            <a:ext cx="6044226" cy="3855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03960" y="5654040"/>
            <a:ext cx="10012680" cy="646331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 চলাকালীন সময়ে মুজিব নগর সরকারের ভূমিকা বর্ণনা কর?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3440" y="424934"/>
            <a:ext cx="3169920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0" y="1356360"/>
            <a:ext cx="5775960" cy="2944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4524077"/>
            <a:ext cx="7482840" cy="2062103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কতসালে আমাদের মুক্তিযুদ্ধ শুরু হয়?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কারা অংশ নেন?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তখন কি নামে পরিচিত ছিল?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বীরাঙ্গনা কাদের বলা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738" y="196700"/>
            <a:ext cx="267176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1148411"/>
            <a:ext cx="6324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যৌথবাহিনী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2700" y="1926870"/>
            <a:ext cx="7015163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2700" y="2824297"/>
            <a:ext cx="811053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পাঠিয়েছিলেন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2700" y="3742676"/>
            <a:ext cx="664845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ত্মস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মর্পণ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tick Kids &lt;strong&gt;Border&lt;/strong&gt;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4834800"/>
            <a:ext cx="10444162" cy="17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1" y="331076"/>
            <a:ext cx="3578772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B7DCA-F9E2-46B5-8B22-F7C5D06FDEC3}"/>
              </a:ext>
            </a:extLst>
          </p:cNvPr>
          <p:cNvGrpSpPr/>
          <p:nvPr/>
        </p:nvGrpSpPr>
        <p:grpSpPr>
          <a:xfrm>
            <a:off x="-320392" y="331076"/>
            <a:ext cx="3993758" cy="3736427"/>
            <a:chOff x="-238995" y="357406"/>
            <a:chExt cx="3352802" cy="3071594"/>
          </a:xfrm>
        </p:grpSpPr>
        <p:pic>
          <p:nvPicPr>
            <p:cNvPr id="5" name="Picture 4" descr="Image result for animated bangladeshi flag">
              <a:extLst>
                <a:ext uri="{FF2B5EF4-FFF2-40B4-BE49-F238E27FC236}">
                  <a16:creationId xmlns:a16="http://schemas.microsoft.com/office/drawing/2014/main" id="{3CFE6FF3-6A14-4ABB-A09B-83E9C146B7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37" y="357406"/>
              <a:ext cx="2137061" cy="1335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Bagladesh flag waving animated gif">
              <a:extLst>
                <a:ext uri="{FF2B5EF4-FFF2-40B4-BE49-F238E27FC236}">
                  <a16:creationId xmlns:a16="http://schemas.microsoft.com/office/drawing/2014/main" id="{4C21A8A2-9E9E-412B-895F-5889655150E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8995" y="1524000"/>
              <a:ext cx="3352802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Related image">
            <a:extLst>
              <a:ext uri="{FF2B5EF4-FFF2-40B4-BE49-F238E27FC236}">
                <a16:creationId xmlns:a16="http://schemas.microsoft.com/office/drawing/2014/main" id="{24909244-91DE-4C1C-A53F-249E59249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78" y="495832"/>
            <a:ext cx="1935686" cy="1995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58966" y="4452535"/>
            <a:ext cx="6637283" cy="20621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খাদিজা নাসরীন</a:t>
            </a: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বালুয়াকান্দি সরকারী প্রাথমিক বিদ্যালয়</a:t>
            </a: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87" y="1336837"/>
            <a:ext cx="3124199" cy="281782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15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2">
                <a:lumMod val="75000"/>
                <a:tint val="44500"/>
                <a:satMod val="160000"/>
              </a:schemeClr>
            </a:gs>
            <a:gs pos="100000">
              <a:schemeClr val="accent2">
                <a:lumMod val="75000"/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8927" y="2480519"/>
            <a:ext cx="7715250" cy="1200329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ত্মস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মর্পণ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আমাদের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তাৎপর্যপূর্ণ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7725" y="1014414"/>
            <a:ext cx="2871787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&lt;strong&gt;Small&lt;/strong&gt; &lt;strong&gt;house&lt;/strong&gt; © Kenneth Allen :: Geograph Irela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28651"/>
            <a:ext cx="2557463" cy="1646516"/>
          </a:xfrm>
          <a:prstGeom prst="rect">
            <a:avLst/>
          </a:prstGeom>
        </p:spPr>
      </p:pic>
      <p:pic>
        <p:nvPicPr>
          <p:cNvPr id="5" name="Picture 4" descr="Free Stock Photo 9023 page corner &lt;strong&gt;border&lt;/strong&gt; | freeimagesli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1"/>
            <a:ext cx="2943225" cy="2857500"/>
          </a:xfrm>
          <a:prstGeom prst="rect">
            <a:avLst/>
          </a:prstGeom>
        </p:spPr>
      </p:pic>
      <p:pic>
        <p:nvPicPr>
          <p:cNvPr id="6" name="Picture 5" descr="Free Stock Photo 9023 page corner &lt;strong&gt;border&lt;/strong&gt; | freeimagesli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7341" y="3702834"/>
            <a:ext cx="2881294" cy="32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2956" y="0"/>
            <a:ext cx="298608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707886"/>
            <a:ext cx="11558588" cy="60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3144" y="614855"/>
            <a:ext cx="3499945" cy="646331"/>
          </a:xfrm>
          <a:prstGeom prst="rect">
            <a:avLst/>
          </a:prstGeom>
          <a:gradFill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5421" y="2033751"/>
            <a:ext cx="6495393" cy="1938992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পঞ্চম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4" y="614855"/>
            <a:ext cx="3877216" cy="5029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93616">
            <a:off x="5862091" y="3620232"/>
            <a:ext cx="4703439" cy="40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6058" y="252940"/>
            <a:ext cx="275626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46961-9B66-4955-A35D-96F2F4FF8A96}"/>
              </a:ext>
            </a:extLst>
          </p:cNvPr>
          <p:cNvSpPr txBox="1"/>
          <p:nvPr/>
        </p:nvSpPr>
        <p:spPr>
          <a:xfrm>
            <a:off x="977785" y="2069860"/>
            <a:ext cx="1063432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১৪.২.২। বাংলাদেশের স্বাধীনতা যুদ্ধে মুক্তিযোদ্ধাদের(নারী মুক্তিযোদ্ধাসহ) অবদান বর্ণনা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Free Stock Photo 9023 page corner &lt;strong&gt;border&lt;/strong&gt; | freeimagesliv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" y="3757613"/>
            <a:ext cx="3525427" cy="3009882"/>
          </a:xfrm>
          <a:prstGeom prst="rect">
            <a:avLst/>
          </a:prstGeom>
        </p:spPr>
      </p:pic>
      <p:pic>
        <p:nvPicPr>
          <p:cNvPr id="10" name="Picture 9" descr="Free Stock Photo 9023 page corner &lt;strong&gt;border&lt;/strong&gt; | freeimagesliv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13845" y="3489339"/>
            <a:ext cx="2881294" cy="367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772" y="157655"/>
            <a:ext cx="5265683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J2ui4CMnnN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5858" y="926926"/>
            <a:ext cx="8968635" cy="54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8414" y="142415"/>
            <a:ext cx="5171089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5" y="1473254"/>
            <a:ext cx="3229963" cy="3357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14" y="1473254"/>
            <a:ext cx="3247695" cy="3357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73254"/>
            <a:ext cx="4244865" cy="33578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7320" y="5288280"/>
            <a:ext cx="873252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নারী মুক্তিযুদ্ধে অংশগ্রহণ করেন তাঁদের বীরাঙ্গনা বলা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31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90" y="294441"/>
            <a:ext cx="4829769" cy="2514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C:\Users\SUCCESS\Downloads\197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8193" y="380999"/>
            <a:ext cx="5439104" cy="24279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6786" y="3581399"/>
            <a:ext cx="6463861" cy="25442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 rot="16200000">
            <a:off x="5494882" y="1460339"/>
            <a:ext cx="838200" cy="3782290"/>
          </a:xfrm>
          <a:prstGeom prst="leftBrace">
            <a:avLst>
              <a:gd name="adj1" fmla="val 8333"/>
              <a:gd name="adj2" fmla="val 4926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9544" y="4176300"/>
            <a:ext cx="3373821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যৌথবাহিনী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4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2835584" y="117480"/>
            <a:ext cx="6873765" cy="1198179"/>
          </a:xfrm>
          <a:prstGeom prst="ribbon2">
            <a:avLst/>
          </a:prstGeom>
          <a:solidFill>
            <a:srgbClr val="00B05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আজকের পাঠ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042757" y="2234967"/>
            <a:ext cx="2459421" cy="2636577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</a:p>
          <a:p>
            <a:pPr algn="ctr"/>
            <a:r>
              <a:rPr lang="bn-BD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6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40" y="1789798"/>
            <a:ext cx="4051738" cy="410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1" y="1789798"/>
            <a:ext cx="4693524" cy="41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" y="1135380"/>
            <a:ext cx="6354289" cy="4579619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</a:gra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21921"/>
            <a:ext cx="443273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276</Words>
  <Application>Microsoft Office PowerPoint</Application>
  <PresentationFormat>Widescreen</PresentationFormat>
  <Paragraphs>44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BALUAKANDI 2</dc:creator>
  <cp:lastModifiedBy>BALUAKANDI 2</cp:lastModifiedBy>
  <cp:revision>98</cp:revision>
  <dcterms:created xsi:type="dcterms:W3CDTF">2020-10-27T02:29:44Z</dcterms:created>
  <dcterms:modified xsi:type="dcterms:W3CDTF">2020-11-05T00:04:52Z</dcterms:modified>
</cp:coreProperties>
</file>