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6.jpg" ContentType="image/jpeg"/>
  <Override PartName="/ppt/media/image18.jpg" ContentType="image/jpeg"/>
  <Override PartName="/ppt/media/image21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2.jpg" ContentType="image/jpeg"/>
  <Override PartName="/ppt/media/image23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6.JPG" ContentType="image/jpeg"/>
  <Override PartName="/ppt/media/image38.jpg" ContentType="image/jpeg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3" r:id="rId20"/>
    <p:sldId id="271" r:id="rId21"/>
    <p:sldId id="281" r:id="rId22"/>
    <p:sldId id="282" r:id="rId23"/>
    <p:sldId id="273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30371-B779-439E-B6C8-64EE480BACA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D6BE44-6323-48D1-B34D-4AEF1F3C5286}">
      <dgm:prSet phldrT="[Text]"/>
      <dgm:spPr>
        <a:solidFill>
          <a:schemeClr val="accent4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উদ্ভিদ</a:t>
          </a:r>
          <a:endParaRPr lang="en-US" dirty="0"/>
        </a:p>
      </dgm:t>
    </dgm:pt>
    <dgm:pt modelId="{C800E377-1B0E-4E66-95EC-15A680FA3BE5}" type="parTrans" cxnId="{5F76181B-A7A8-4F27-BB16-348BAA01A378}">
      <dgm:prSet/>
      <dgm:spPr/>
      <dgm:t>
        <a:bodyPr/>
        <a:lstStyle/>
        <a:p>
          <a:endParaRPr lang="en-US"/>
        </a:p>
      </dgm:t>
    </dgm:pt>
    <dgm:pt modelId="{7B579A01-68B1-4206-9749-F5A7C9A3F66F}" type="sibTrans" cxnId="{5F76181B-A7A8-4F27-BB16-348BAA01A378}">
      <dgm:prSet/>
      <dgm:spPr/>
      <dgm:t>
        <a:bodyPr/>
        <a:lstStyle/>
        <a:p>
          <a:endParaRPr lang="en-US"/>
        </a:p>
      </dgm:t>
    </dgm:pt>
    <dgm:pt modelId="{A14D9B3E-745E-4480-8554-1590A9EC12E3}">
      <dgm:prSet phldrT="[Text]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ফুল</a:t>
          </a:r>
          <a:endParaRPr lang="en-US" dirty="0"/>
        </a:p>
      </dgm:t>
    </dgm:pt>
    <dgm:pt modelId="{CF769E81-5595-4510-B684-C0F2DF04E896}" type="parTrans" cxnId="{04F3E452-2E61-4FFC-92D8-8EE716D634D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D815A8C-5DB6-42ED-BEFD-30E15011B222}" type="sibTrans" cxnId="{04F3E452-2E61-4FFC-92D8-8EE716D634D4}">
      <dgm:prSet/>
      <dgm:spPr/>
      <dgm:t>
        <a:bodyPr/>
        <a:lstStyle/>
        <a:p>
          <a:endParaRPr lang="en-US"/>
        </a:p>
      </dgm:t>
    </dgm:pt>
    <dgm:pt modelId="{0E686D57-AA8C-4B3B-9816-8C4D1901E381}">
      <dgm:prSet phldrT="[Text]"/>
      <dgm:spPr>
        <a:solidFill>
          <a:srgbClr val="00B0F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ফল</a:t>
          </a:r>
          <a:endParaRPr lang="en-US" dirty="0"/>
        </a:p>
      </dgm:t>
    </dgm:pt>
    <dgm:pt modelId="{D8C620E3-3675-4595-9989-0D3B1D152500}" type="parTrans" cxnId="{B4E09424-D8A9-425D-846F-DFDEFAE58AA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9D2614F-32B8-4EC8-BBCE-F649C0164922}" type="sibTrans" cxnId="{B4E09424-D8A9-425D-846F-DFDEFAE58AAC}">
      <dgm:prSet/>
      <dgm:spPr/>
      <dgm:t>
        <a:bodyPr/>
        <a:lstStyle/>
        <a:p>
          <a:endParaRPr lang="en-US"/>
        </a:p>
      </dgm:t>
    </dgm:pt>
    <dgm:pt modelId="{7115F544-7138-4F15-849D-46B6F01216B8}">
      <dgm:prSet phldrT="[Text]"/>
      <dgm:spPr>
        <a:solidFill>
          <a:srgbClr val="92D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পাতা</a:t>
          </a:r>
          <a:endParaRPr lang="en-US" dirty="0"/>
        </a:p>
      </dgm:t>
    </dgm:pt>
    <dgm:pt modelId="{9CB8868A-A5FE-4911-B34A-72C133963709}" type="parTrans" cxnId="{5E06A891-BBD3-47F9-9FAF-0BFBA675E3E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94747A3-E974-4F66-BFD4-A642D360944B}" type="sibTrans" cxnId="{5E06A891-BBD3-47F9-9FAF-0BFBA675E3EA}">
      <dgm:prSet/>
      <dgm:spPr/>
      <dgm:t>
        <a:bodyPr/>
        <a:lstStyle/>
        <a:p>
          <a:endParaRPr lang="en-US"/>
        </a:p>
      </dgm:t>
    </dgm:pt>
    <dgm:pt modelId="{00157B58-1B8F-45CE-9CCE-7136C58F0E5C}">
      <dgm:prSet phldrT="[Text]"/>
      <dgm:spPr>
        <a:solidFill>
          <a:srgbClr val="7030A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কান্ড</a:t>
          </a:r>
        </a:p>
      </dgm:t>
    </dgm:pt>
    <dgm:pt modelId="{1A4B7CB4-BD3C-44F2-B6B2-99BC7934838D}" type="parTrans" cxnId="{851D42BD-AF63-44D6-9451-01FB0473F404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73B2E10-DA15-4869-847A-4CD6B3ECB398}" type="sibTrans" cxnId="{851D42BD-AF63-44D6-9451-01FB0473F404}">
      <dgm:prSet/>
      <dgm:spPr/>
      <dgm:t>
        <a:bodyPr/>
        <a:lstStyle/>
        <a:p>
          <a:endParaRPr lang="en-US"/>
        </a:p>
      </dgm:t>
    </dgm:pt>
    <dgm:pt modelId="{2DAA6087-7E18-45EF-8B2B-DE4D40EC4393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শাখা</a:t>
          </a:r>
          <a:endParaRPr lang="en-US" dirty="0"/>
        </a:p>
      </dgm:t>
    </dgm:pt>
    <dgm:pt modelId="{7533DE75-7E1E-4588-99D4-D8FEE443E813}" type="parTrans" cxnId="{6C9EA6E9-A44E-4826-A28D-76593598803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6A620C4-B269-4D60-B4BA-D1B669749372}" type="sibTrans" cxnId="{6C9EA6E9-A44E-4826-A28D-76593598803D}">
      <dgm:prSet/>
      <dgm:spPr/>
      <dgm:t>
        <a:bodyPr/>
        <a:lstStyle/>
        <a:p>
          <a:endParaRPr lang="en-US"/>
        </a:p>
      </dgm:t>
    </dgm:pt>
    <dgm:pt modelId="{F74FAD36-E818-4F6F-93F5-39AFBFEB0E71}">
      <dgm:prSet/>
      <dgm:spPr>
        <a:solidFill>
          <a:schemeClr val="bg1">
            <a:lumMod val="6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IN" dirty="0"/>
            <a:t>মূল</a:t>
          </a:r>
          <a:endParaRPr lang="en-US" dirty="0"/>
        </a:p>
      </dgm:t>
    </dgm:pt>
    <dgm:pt modelId="{3146E493-C16B-4387-B365-223DAC93243A}" type="parTrans" cxnId="{A28C597A-2276-415B-8852-F249B22CBE5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09CBB2C-E5DF-4ECD-868D-4255C6CAF7FB}" type="sibTrans" cxnId="{A28C597A-2276-415B-8852-F249B22CBE5E}">
      <dgm:prSet/>
      <dgm:spPr/>
      <dgm:t>
        <a:bodyPr/>
        <a:lstStyle/>
        <a:p>
          <a:endParaRPr lang="en-US"/>
        </a:p>
      </dgm:t>
    </dgm:pt>
    <dgm:pt modelId="{4EF65D5F-DB99-4F03-BEB8-B5C969010EB9}" type="pres">
      <dgm:prSet presAssocID="{19C30371-B779-439E-B6C8-64EE480BAC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F7DC5BE-9594-448E-B51B-17A28F580631}" type="pres">
      <dgm:prSet presAssocID="{FDD6BE44-6323-48D1-B34D-4AEF1F3C5286}" presName="centerShape" presStyleLbl="node0" presStyleIdx="0" presStyleCnt="1"/>
      <dgm:spPr/>
    </dgm:pt>
    <dgm:pt modelId="{1CC8976B-7ED7-4F5C-A1C0-6E5FFE1C1919}" type="pres">
      <dgm:prSet presAssocID="{CF769E81-5595-4510-B684-C0F2DF04E896}" presName="parTrans" presStyleLbl="sibTrans2D1" presStyleIdx="0" presStyleCnt="6"/>
      <dgm:spPr/>
    </dgm:pt>
    <dgm:pt modelId="{FEE32E9E-5A9E-40F3-AE8D-3417CA81BC4B}" type="pres">
      <dgm:prSet presAssocID="{CF769E81-5595-4510-B684-C0F2DF04E896}" presName="connectorText" presStyleLbl="sibTrans2D1" presStyleIdx="0" presStyleCnt="6"/>
      <dgm:spPr/>
    </dgm:pt>
    <dgm:pt modelId="{8CD60603-C18F-4027-9132-4F1645884CA4}" type="pres">
      <dgm:prSet presAssocID="{A14D9B3E-745E-4480-8554-1590A9EC12E3}" presName="node" presStyleLbl="node1" presStyleIdx="0" presStyleCnt="6">
        <dgm:presLayoutVars>
          <dgm:bulletEnabled val="1"/>
        </dgm:presLayoutVars>
      </dgm:prSet>
      <dgm:spPr/>
    </dgm:pt>
    <dgm:pt modelId="{3D35264D-B7C1-448D-91C9-F5E19D0033C2}" type="pres">
      <dgm:prSet presAssocID="{D8C620E3-3675-4595-9989-0D3B1D152500}" presName="parTrans" presStyleLbl="sibTrans2D1" presStyleIdx="1" presStyleCnt="6"/>
      <dgm:spPr/>
    </dgm:pt>
    <dgm:pt modelId="{8CDAFA79-AFB1-4B82-BBE1-4393D66C169C}" type="pres">
      <dgm:prSet presAssocID="{D8C620E3-3675-4595-9989-0D3B1D152500}" presName="connectorText" presStyleLbl="sibTrans2D1" presStyleIdx="1" presStyleCnt="6"/>
      <dgm:spPr/>
    </dgm:pt>
    <dgm:pt modelId="{40D12711-BFE2-4E46-B433-4DCBCD290F79}" type="pres">
      <dgm:prSet presAssocID="{0E686D57-AA8C-4B3B-9816-8C4D1901E381}" presName="node" presStyleLbl="node1" presStyleIdx="1" presStyleCnt="6">
        <dgm:presLayoutVars>
          <dgm:bulletEnabled val="1"/>
        </dgm:presLayoutVars>
      </dgm:prSet>
      <dgm:spPr/>
    </dgm:pt>
    <dgm:pt modelId="{980F3106-0237-4F17-9897-F0497FF34337}" type="pres">
      <dgm:prSet presAssocID="{9CB8868A-A5FE-4911-B34A-72C133963709}" presName="parTrans" presStyleLbl="sibTrans2D1" presStyleIdx="2" presStyleCnt="6"/>
      <dgm:spPr/>
    </dgm:pt>
    <dgm:pt modelId="{3C8D62EB-5CDC-40BA-9005-F994892CB187}" type="pres">
      <dgm:prSet presAssocID="{9CB8868A-A5FE-4911-B34A-72C133963709}" presName="connectorText" presStyleLbl="sibTrans2D1" presStyleIdx="2" presStyleCnt="6"/>
      <dgm:spPr/>
    </dgm:pt>
    <dgm:pt modelId="{E210CA68-288B-4630-81C5-830A0EA1E27D}" type="pres">
      <dgm:prSet presAssocID="{7115F544-7138-4F15-849D-46B6F01216B8}" presName="node" presStyleLbl="node1" presStyleIdx="2" presStyleCnt="6">
        <dgm:presLayoutVars>
          <dgm:bulletEnabled val="1"/>
        </dgm:presLayoutVars>
      </dgm:prSet>
      <dgm:spPr/>
    </dgm:pt>
    <dgm:pt modelId="{EACC4472-B38B-4623-9D8F-7859B357963F}" type="pres">
      <dgm:prSet presAssocID="{1A4B7CB4-BD3C-44F2-B6B2-99BC7934838D}" presName="parTrans" presStyleLbl="sibTrans2D1" presStyleIdx="3" presStyleCnt="6"/>
      <dgm:spPr/>
    </dgm:pt>
    <dgm:pt modelId="{ADCB8F3C-260A-488D-A8C1-352BBAA98858}" type="pres">
      <dgm:prSet presAssocID="{1A4B7CB4-BD3C-44F2-B6B2-99BC7934838D}" presName="connectorText" presStyleLbl="sibTrans2D1" presStyleIdx="3" presStyleCnt="6"/>
      <dgm:spPr/>
    </dgm:pt>
    <dgm:pt modelId="{4631DC74-BAB8-4790-8681-1330D31D456D}" type="pres">
      <dgm:prSet presAssocID="{00157B58-1B8F-45CE-9CCE-7136C58F0E5C}" presName="node" presStyleLbl="node1" presStyleIdx="3" presStyleCnt="6">
        <dgm:presLayoutVars>
          <dgm:bulletEnabled val="1"/>
        </dgm:presLayoutVars>
      </dgm:prSet>
      <dgm:spPr/>
    </dgm:pt>
    <dgm:pt modelId="{1FA9EF65-F5D1-4B03-B0EE-57F6DA5B901D}" type="pres">
      <dgm:prSet presAssocID="{7533DE75-7E1E-4588-99D4-D8FEE443E813}" presName="parTrans" presStyleLbl="sibTrans2D1" presStyleIdx="4" presStyleCnt="6"/>
      <dgm:spPr/>
    </dgm:pt>
    <dgm:pt modelId="{FB6A0A71-D2F6-4B3D-8492-19F84812B131}" type="pres">
      <dgm:prSet presAssocID="{7533DE75-7E1E-4588-99D4-D8FEE443E813}" presName="connectorText" presStyleLbl="sibTrans2D1" presStyleIdx="4" presStyleCnt="6"/>
      <dgm:spPr/>
    </dgm:pt>
    <dgm:pt modelId="{5D36A4C6-80C8-4B61-83C0-5D184524897E}" type="pres">
      <dgm:prSet presAssocID="{2DAA6087-7E18-45EF-8B2B-DE4D40EC4393}" presName="node" presStyleLbl="node1" presStyleIdx="4" presStyleCnt="6">
        <dgm:presLayoutVars>
          <dgm:bulletEnabled val="1"/>
        </dgm:presLayoutVars>
      </dgm:prSet>
      <dgm:spPr/>
    </dgm:pt>
    <dgm:pt modelId="{FFBA4C81-1721-4A22-AE77-EECC66C310DE}" type="pres">
      <dgm:prSet presAssocID="{3146E493-C16B-4387-B365-223DAC93243A}" presName="parTrans" presStyleLbl="sibTrans2D1" presStyleIdx="5" presStyleCnt="6"/>
      <dgm:spPr/>
    </dgm:pt>
    <dgm:pt modelId="{1A807E1D-006D-4173-A7ED-CC7A926FD299}" type="pres">
      <dgm:prSet presAssocID="{3146E493-C16B-4387-B365-223DAC93243A}" presName="connectorText" presStyleLbl="sibTrans2D1" presStyleIdx="5" presStyleCnt="6"/>
      <dgm:spPr/>
    </dgm:pt>
    <dgm:pt modelId="{099BE51B-7F61-4FDB-AEA2-E852D364C421}" type="pres">
      <dgm:prSet presAssocID="{F74FAD36-E818-4F6F-93F5-39AFBFEB0E71}" presName="node" presStyleLbl="node1" presStyleIdx="5" presStyleCnt="6">
        <dgm:presLayoutVars>
          <dgm:bulletEnabled val="1"/>
        </dgm:presLayoutVars>
      </dgm:prSet>
      <dgm:spPr/>
    </dgm:pt>
  </dgm:ptLst>
  <dgm:cxnLst>
    <dgm:cxn modelId="{03757D0B-4409-402D-A6B7-B20ED40F140A}" type="presOf" srcId="{3146E493-C16B-4387-B365-223DAC93243A}" destId="{FFBA4C81-1721-4A22-AE77-EECC66C310DE}" srcOrd="0" destOrd="0" presId="urn:microsoft.com/office/officeart/2005/8/layout/radial5"/>
    <dgm:cxn modelId="{EEF7C313-C4BE-4BE1-A4BD-DBE895E150FF}" type="presOf" srcId="{9CB8868A-A5FE-4911-B34A-72C133963709}" destId="{980F3106-0237-4F17-9897-F0497FF34337}" srcOrd="0" destOrd="0" presId="urn:microsoft.com/office/officeart/2005/8/layout/radial5"/>
    <dgm:cxn modelId="{5F76181B-A7A8-4F27-BB16-348BAA01A378}" srcId="{19C30371-B779-439E-B6C8-64EE480BACA8}" destId="{FDD6BE44-6323-48D1-B34D-4AEF1F3C5286}" srcOrd="0" destOrd="0" parTransId="{C800E377-1B0E-4E66-95EC-15A680FA3BE5}" sibTransId="{7B579A01-68B1-4206-9749-F5A7C9A3F66F}"/>
    <dgm:cxn modelId="{B4E09424-D8A9-425D-846F-DFDEFAE58AAC}" srcId="{FDD6BE44-6323-48D1-B34D-4AEF1F3C5286}" destId="{0E686D57-AA8C-4B3B-9816-8C4D1901E381}" srcOrd="1" destOrd="0" parTransId="{D8C620E3-3675-4595-9989-0D3B1D152500}" sibTransId="{89D2614F-32B8-4EC8-BBCE-F649C0164922}"/>
    <dgm:cxn modelId="{EFF2BF2D-4912-4C2D-8E6E-52569C2EC56A}" type="presOf" srcId="{3146E493-C16B-4387-B365-223DAC93243A}" destId="{1A807E1D-006D-4173-A7ED-CC7A926FD299}" srcOrd="1" destOrd="0" presId="urn:microsoft.com/office/officeart/2005/8/layout/radial5"/>
    <dgm:cxn modelId="{F5479832-1236-4D40-89BA-5FC3CD6998E2}" type="presOf" srcId="{D8C620E3-3675-4595-9989-0D3B1D152500}" destId="{8CDAFA79-AFB1-4B82-BBE1-4393D66C169C}" srcOrd="1" destOrd="0" presId="urn:microsoft.com/office/officeart/2005/8/layout/radial5"/>
    <dgm:cxn modelId="{3CFCD135-B08A-4DFE-97F9-02952D07018C}" type="presOf" srcId="{7533DE75-7E1E-4588-99D4-D8FEE443E813}" destId="{FB6A0A71-D2F6-4B3D-8492-19F84812B131}" srcOrd="1" destOrd="0" presId="urn:microsoft.com/office/officeart/2005/8/layout/radial5"/>
    <dgm:cxn modelId="{1BC2AF61-70E2-44F0-A6CE-FD37C115BDFF}" type="presOf" srcId="{1A4B7CB4-BD3C-44F2-B6B2-99BC7934838D}" destId="{EACC4472-B38B-4623-9D8F-7859B357963F}" srcOrd="0" destOrd="0" presId="urn:microsoft.com/office/officeart/2005/8/layout/radial5"/>
    <dgm:cxn modelId="{58C91468-FF87-41CD-B62B-7D9BE9DEEBAD}" type="presOf" srcId="{D8C620E3-3675-4595-9989-0D3B1D152500}" destId="{3D35264D-B7C1-448D-91C9-F5E19D0033C2}" srcOrd="0" destOrd="0" presId="urn:microsoft.com/office/officeart/2005/8/layout/radial5"/>
    <dgm:cxn modelId="{DD17F14C-F739-4EE0-B77D-1CCF3F7C737D}" type="presOf" srcId="{00157B58-1B8F-45CE-9CCE-7136C58F0E5C}" destId="{4631DC74-BAB8-4790-8681-1330D31D456D}" srcOrd="0" destOrd="0" presId="urn:microsoft.com/office/officeart/2005/8/layout/radial5"/>
    <dgm:cxn modelId="{EF3BE871-B334-4A08-8055-EC9BDAAB8D15}" type="presOf" srcId="{A14D9B3E-745E-4480-8554-1590A9EC12E3}" destId="{8CD60603-C18F-4027-9132-4F1645884CA4}" srcOrd="0" destOrd="0" presId="urn:microsoft.com/office/officeart/2005/8/layout/radial5"/>
    <dgm:cxn modelId="{04F3E452-2E61-4FFC-92D8-8EE716D634D4}" srcId="{FDD6BE44-6323-48D1-B34D-4AEF1F3C5286}" destId="{A14D9B3E-745E-4480-8554-1590A9EC12E3}" srcOrd="0" destOrd="0" parTransId="{CF769E81-5595-4510-B684-C0F2DF04E896}" sibTransId="{3D815A8C-5DB6-42ED-BEFD-30E15011B222}"/>
    <dgm:cxn modelId="{BBB51C56-266E-489C-8CB2-D532F6DFB166}" type="presOf" srcId="{CF769E81-5595-4510-B684-C0F2DF04E896}" destId="{FEE32E9E-5A9E-40F3-AE8D-3417CA81BC4B}" srcOrd="1" destOrd="0" presId="urn:microsoft.com/office/officeart/2005/8/layout/radial5"/>
    <dgm:cxn modelId="{A28C597A-2276-415B-8852-F249B22CBE5E}" srcId="{FDD6BE44-6323-48D1-B34D-4AEF1F3C5286}" destId="{F74FAD36-E818-4F6F-93F5-39AFBFEB0E71}" srcOrd="5" destOrd="0" parTransId="{3146E493-C16B-4387-B365-223DAC93243A}" sibTransId="{A09CBB2C-E5DF-4ECD-868D-4255C6CAF7FB}"/>
    <dgm:cxn modelId="{75F02090-3C87-433D-9A27-BE6C369D1809}" type="presOf" srcId="{2DAA6087-7E18-45EF-8B2B-DE4D40EC4393}" destId="{5D36A4C6-80C8-4B61-83C0-5D184524897E}" srcOrd="0" destOrd="0" presId="urn:microsoft.com/office/officeart/2005/8/layout/radial5"/>
    <dgm:cxn modelId="{5E06A891-BBD3-47F9-9FAF-0BFBA675E3EA}" srcId="{FDD6BE44-6323-48D1-B34D-4AEF1F3C5286}" destId="{7115F544-7138-4F15-849D-46B6F01216B8}" srcOrd="2" destOrd="0" parTransId="{9CB8868A-A5FE-4911-B34A-72C133963709}" sibTransId="{A94747A3-E974-4F66-BFD4-A642D360944B}"/>
    <dgm:cxn modelId="{42584B94-10E6-422B-B3A8-F8E24EF30BE9}" type="presOf" srcId="{FDD6BE44-6323-48D1-B34D-4AEF1F3C5286}" destId="{8F7DC5BE-9594-448E-B51B-17A28F580631}" srcOrd="0" destOrd="0" presId="urn:microsoft.com/office/officeart/2005/8/layout/radial5"/>
    <dgm:cxn modelId="{7A074CA0-BA3D-4429-974D-922696ABA1DD}" type="presOf" srcId="{1A4B7CB4-BD3C-44F2-B6B2-99BC7934838D}" destId="{ADCB8F3C-260A-488D-A8C1-352BBAA98858}" srcOrd="1" destOrd="0" presId="urn:microsoft.com/office/officeart/2005/8/layout/radial5"/>
    <dgm:cxn modelId="{8D6214B0-54E7-43AD-A254-89A721DB3A02}" type="presOf" srcId="{7115F544-7138-4F15-849D-46B6F01216B8}" destId="{E210CA68-288B-4630-81C5-830A0EA1E27D}" srcOrd="0" destOrd="0" presId="urn:microsoft.com/office/officeart/2005/8/layout/radial5"/>
    <dgm:cxn modelId="{D00345B9-9B35-4BB9-A3B1-4A9A2FD07B21}" type="presOf" srcId="{7533DE75-7E1E-4588-99D4-D8FEE443E813}" destId="{1FA9EF65-F5D1-4B03-B0EE-57F6DA5B901D}" srcOrd="0" destOrd="0" presId="urn:microsoft.com/office/officeart/2005/8/layout/radial5"/>
    <dgm:cxn modelId="{851D42BD-AF63-44D6-9451-01FB0473F404}" srcId="{FDD6BE44-6323-48D1-B34D-4AEF1F3C5286}" destId="{00157B58-1B8F-45CE-9CCE-7136C58F0E5C}" srcOrd="3" destOrd="0" parTransId="{1A4B7CB4-BD3C-44F2-B6B2-99BC7934838D}" sibTransId="{673B2E10-DA15-4869-847A-4CD6B3ECB398}"/>
    <dgm:cxn modelId="{D640FFDC-E99B-4ED3-B607-3C6C3755E803}" type="presOf" srcId="{0E686D57-AA8C-4B3B-9816-8C4D1901E381}" destId="{40D12711-BFE2-4E46-B433-4DCBCD290F79}" srcOrd="0" destOrd="0" presId="urn:microsoft.com/office/officeart/2005/8/layout/radial5"/>
    <dgm:cxn modelId="{3E4E95E2-2E29-4738-9C2F-C35386218B8F}" type="presOf" srcId="{F74FAD36-E818-4F6F-93F5-39AFBFEB0E71}" destId="{099BE51B-7F61-4FDB-AEA2-E852D364C421}" srcOrd="0" destOrd="0" presId="urn:microsoft.com/office/officeart/2005/8/layout/radial5"/>
    <dgm:cxn modelId="{8D47ACE6-2706-4E6F-9BF4-3992845AA868}" type="presOf" srcId="{19C30371-B779-439E-B6C8-64EE480BACA8}" destId="{4EF65D5F-DB99-4F03-BEB8-B5C969010EB9}" srcOrd="0" destOrd="0" presId="urn:microsoft.com/office/officeart/2005/8/layout/radial5"/>
    <dgm:cxn modelId="{6C9EA6E9-A44E-4826-A28D-76593598803D}" srcId="{FDD6BE44-6323-48D1-B34D-4AEF1F3C5286}" destId="{2DAA6087-7E18-45EF-8B2B-DE4D40EC4393}" srcOrd="4" destOrd="0" parTransId="{7533DE75-7E1E-4588-99D4-D8FEE443E813}" sibTransId="{F6A620C4-B269-4D60-B4BA-D1B669749372}"/>
    <dgm:cxn modelId="{C835C7F3-BC20-4988-BC0F-E50CA20F78BF}" type="presOf" srcId="{CF769E81-5595-4510-B684-C0F2DF04E896}" destId="{1CC8976B-7ED7-4F5C-A1C0-6E5FFE1C1919}" srcOrd="0" destOrd="0" presId="urn:microsoft.com/office/officeart/2005/8/layout/radial5"/>
    <dgm:cxn modelId="{95E881F4-0BC8-494F-A517-D7203DA6C612}" type="presOf" srcId="{9CB8868A-A5FE-4911-B34A-72C133963709}" destId="{3C8D62EB-5CDC-40BA-9005-F994892CB187}" srcOrd="1" destOrd="0" presId="urn:microsoft.com/office/officeart/2005/8/layout/radial5"/>
    <dgm:cxn modelId="{E98AE1EE-4E45-49F3-B1DE-FBB851AAE8B9}" type="presParOf" srcId="{4EF65D5F-DB99-4F03-BEB8-B5C969010EB9}" destId="{8F7DC5BE-9594-448E-B51B-17A28F580631}" srcOrd="0" destOrd="0" presId="urn:microsoft.com/office/officeart/2005/8/layout/radial5"/>
    <dgm:cxn modelId="{E5930D3D-ABA6-4CF6-8DA3-2F5BFA05A217}" type="presParOf" srcId="{4EF65D5F-DB99-4F03-BEB8-B5C969010EB9}" destId="{1CC8976B-7ED7-4F5C-A1C0-6E5FFE1C1919}" srcOrd="1" destOrd="0" presId="urn:microsoft.com/office/officeart/2005/8/layout/radial5"/>
    <dgm:cxn modelId="{21D871E1-B0B3-4F55-ABEF-34FE203502D5}" type="presParOf" srcId="{1CC8976B-7ED7-4F5C-A1C0-6E5FFE1C1919}" destId="{FEE32E9E-5A9E-40F3-AE8D-3417CA81BC4B}" srcOrd="0" destOrd="0" presId="urn:microsoft.com/office/officeart/2005/8/layout/radial5"/>
    <dgm:cxn modelId="{3B5981CC-B2B9-4129-9975-9FF0AB87359E}" type="presParOf" srcId="{4EF65D5F-DB99-4F03-BEB8-B5C969010EB9}" destId="{8CD60603-C18F-4027-9132-4F1645884CA4}" srcOrd="2" destOrd="0" presId="urn:microsoft.com/office/officeart/2005/8/layout/radial5"/>
    <dgm:cxn modelId="{6FE7936F-3D8E-4E68-8F13-21A767A9C1E7}" type="presParOf" srcId="{4EF65D5F-DB99-4F03-BEB8-B5C969010EB9}" destId="{3D35264D-B7C1-448D-91C9-F5E19D0033C2}" srcOrd="3" destOrd="0" presId="urn:microsoft.com/office/officeart/2005/8/layout/radial5"/>
    <dgm:cxn modelId="{F3C10313-DE6C-49CE-85B6-C808078FBB81}" type="presParOf" srcId="{3D35264D-B7C1-448D-91C9-F5E19D0033C2}" destId="{8CDAFA79-AFB1-4B82-BBE1-4393D66C169C}" srcOrd="0" destOrd="0" presId="urn:microsoft.com/office/officeart/2005/8/layout/radial5"/>
    <dgm:cxn modelId="{3C34B4C6-D77C-4890-B5A1-5AA2A5DB84AC}" type="presParOf" srcId="{4EF65D5F-DB99-4F03-BEB8-B5C969010EB9}" destId="{40D12711-BFE2-4E46-B433-4DCBCD290F79}" srcOrd="4" destOrd="0" presId="urn:microsoft.com/office/officeart/2005/8/layout/radial5"/>
    <dgm:cxn modelId="{58A49698-64BB-416E-A834-4CA123B86998}" type="presParOf" srcId="{4EF65D5F-DB99-4F03-BEB8-B5C969010EB9}" destId="{980F3106-0237-4F17-9897-F0497FF34337}" srcOrd="5" destOrd="0" presId="urn:microsoft.com/office/officeart/2005/8/layout/radial5"/>
    <dgm:cxn modelId="{9C07B7AA-620D-4332-9F14-0B58BBA32D8B}" type="presParOf" srcId="{980F3106-0237-4F17-9897-F0497FF34337}" destId="{3C8D62EB-5CDC-40BA-9005-F994892CB187}" srcOrd="0" destOrd="0" presId="urn:microsoft.com/office/officeart/2005/8/layout/radial5"/>
    <dgm:cxn modelId="{07C36C36-C82E-4F26-9935-8917B0F65E62}" type="presParOf" srcId="{4EF65D5F-DB99-4F03-BEB8-B5C969010EB9}" destId="{E210CA68-288B-4630-81C5-830A0EA1E27D}" srcOrd="6" destOrd="0" presId="urn:microsoft.com/office/officeart/2005/8/layout/radial5"/>
    <dgm:cxn modelId="{776CBF3B-1686-40D1-8547-85D43C123FD5}" type="presParOf" srcId="{4EF65D5F-DB99-4F03-BEB8-B5C969010EB9}" destId="{EACC4472-B38B-4623-9D8F-7859B357963F}" srcOrd="7" destOrd="0" presId="urn:microsoft.com/office/officeart/2005/8/layout/radial5"/>
    <dgm:cxn modelId="{334B4626-B0FA-4CEF-9776-C5264674ECF0}" type="presParOf" srcId="{EACC4472-B38B-4623-9D8F-7859B357963F}" destId="{ADCB8F3C-260A-488D-A8C1-352BBAA98858}" srcOrd="0" destOrd="0" presId="urn:microsoft.com/office/officeart/2005/8/layout/radial5"/>
    <dgm:cxn modelId="{2F9D2303-973F-486A-9F01-94C8BFC7472F}" type="presParOf" srcId="{4EF65D5F-DB99-4F03-BEB8-B5C969010EB9}" destId="{4631DC74-BAB8-4790-8681-1330D31D456D}" srcOrd="8" destOrd="0" presId="urn:microsoft.com/office/officeart/2005/8/layout/radial5"/>
    <dgm:cxn modelId="{D7437574-FC58-46F4-B096-6F7BA1F06C63}" type="presParOf" srcId="{4EF65D5F-DB99-4F03-BEB8-B5C969010EB9}" destId="{1FA9EF65-F5D1-4B03-B0EE-57F6DA5B901D}" srcOrd="9" destOrd="0" presId="urn:microsoft.com/office/officeart/2005/8/layout/radial5"/>
    <dgm:cxn modelId="{32C82BF8-E466-4564-A0AE-5DB67DCA4594}" type="presParOf" srcId="{1FA9EF65-F5D1-4B03-B0EE-57F6DA5B901D}" destId="{FB6A0A71-D2F6-4B3D-8492-19F84812B131}" srcOrd="0" destOrd="0" presId="urn:microsoft.com/office/officeart/2005/8/layout/radial5"/>
    <dgm:cxn modelId="{183874CE-0522-43DB-9BC7-6BDBF954DF6E}" type="presParOf" srcId="{4EF65D5F-DB99-4F03-BEB8-B5C969010EB9}" destId="{5D36A4C6-80C8-4B61-83C0-5D184524897E}" srcOrd="10" destOrd="0" presId="urn:microsoft.com/office/officeart/2005/8/layout/radial5"/>
    <dgm:cxn modelId="{76EA66D2-953C-43D7-B850-4A92889D5408}" type="presParOf" srcId="{4EF65D5F-DB99-4F03-BEB8-B5C969010EB9}" destId="{FFBA4C81-1721-4A22-AE77-EECC66C310DE}" srcOrd="11" destOrd="0" presId="urn:microsoft.com/office/officeart/2005/8/layout/radial5"/>
    <dgm:cxn modelId="{624F2C89-ADE7-4E8D-9AD0-A58406FA67A2}" type="presParOf" srcId="{FFBA4C81-1721-4A22-AE77-EECC66C310DE}" destId="{1A807E1D-006D-4173-A7ED-CC7A926FD299}" srcOrd="0" destOrd="0" presId="urn:microsoft.com/office/officeart/2005/8/layout/radial5"/>
    <dgm:cxn modelId="{6380A870-8FD9-4987-A4AA-D5D1D730A5FA}" type="presParOf" srcId="{4EF65D5F-DB99-4F03-BEB8-B5C969010EB9}" destId="{099BE51B-7F61-4FDB-AEA2-E852D364C42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DC5BE-9594-448E-B51B-17A28F580631}">
      <dsp:nvSpPr>
        <dsp:cNvPr id="0" name=""/>
        <dsp:cNvSpPr/>
      </dsp:nvSpPr>
      <dsp:spPr>
        <a:xfrm>
          <a:off x="3847438" y="2452077"/>
          <a:ext cx="1747368" cy="1747368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উদ্ভিদ</a:t>
          </a:r>
          <a:endParaRPr lang="en-US" sz="3500" kern="1200" dirty="0"/>
        </a:p>
      </dsp:txBody>
      <dsp:txXfrm>
        <a:off x="4103334" y="2707973"/>
        <a:ext cx="1235576" cy="1235576"/>
      </dsp:txXfrm>
    </dsp:sp>
    <dsp:sp modelId="{1CC8976B-7ED7-4F5C-A1C0-6E5FFE1C1919}">
      <dsp:nvSpPr>
        <dsp:cNvPr id="0" name=""/>
        <dsp:cNvSpPr/>
      </dsp:nvSpPr>
      <dsp:spPr>
        <a:xfrm rot="16200000">
          <a:off x="4535281" y="1814899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591034" y="1989473"/>
        <a:ext cx="260177" cy="356463"/>
      </dsp:txXfrm>
    </dsp:sp>
    <dsp:sp modelId="{8CD60603-C18F-4027-9132-4F1645884CA4}">
      <dsp:nvSpPr>
        <dsp:cNvPr id="0" name=""/>
        <dsp:cNvSpPr/>
      </dsp:nvSpPr>
      <dsp:spPr>
        <a:xfrm>
          <a:off x="3847438" y="3419"/>
          <a:ext cx="1747368" cy="1747368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ফুল</a:t>
          </a:r>
          <a:endParaRPr lang="en-US" sz="3500" kern="1200" dirty="0"/>
        </a:p>
      </dsp:txBody>
      <dsp:txXfrm>
        <a:off x="4103334" y="259315"/>
        <a:ext cx="1235576" cy="1235576"/>
      </dsp:txXfrm>
    </dsp:sp>
    <dsp:sp modelId="{3D35264D-B7C1-448D-91C9-F5E19D0033C2}">
      <dsp:nvSpPr>
        <dsp:cNvPr id="0" name=""/>
        <dsp:cNvSpPr/>
      </dsp:nvSpPr>
      <dsp:spPr>
        <a:xfrm rot="19800000">
          <a:off x="5586471" y="2421804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93940" y="2568501"/>
        <a:ext cx="260177" cy="356463"/>
      </dsp:txXfrm>
    </dsp:sp>
    <dsp:sp modelId="{40D12711-BFE2-4E46-B433-4DCBCD290F79}">
      <dsp:nvSpPr>
        <dsp:cNvPr id="0" name=""/>
        <dsp:cNvSpPr/>
      </dsp:nvSpPr>
      <dsp:spPr>
        <a:xfrm>
          <a:off x="5968037" y="1227748"/>
          <a:ext cx="1747368" cy="1747368"/>
        </a:xfrm>
        <a:prstGeom prst="ellipse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ফল</a:t>
          </a:r>
          <a:endParaRPr lang="en-US" sz="3500" kern="1200" dirty="0"/>
        </a:p>
      </dsp:txBody>
      <dsp:txXfrm>
        <a:off x="6223933" y="1483644"/>
        <a:ext cx="1235576" cy="1235576"/>
      </dsp:txXfrm>
    </dsp:sp>
    <dsp:sp modelId="{980F3106-0237-4F17-9897-F0497FF34337}">
      <dsp:nvSpPr>
        <dsp:cNvPr id="0" name=""/>
        <dsp:cNvSpPr/>
      </dsp:nvSpPr>
      <dsp:spPr>
        <a:xfrm rot="1800000">
          <a:off x="5586471" y="3635613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593940" y="3726558"/>
        <a:ext cx="260177" cy="356463"/>
      </dsp:txXfrm>
    </dsp:sp>
    <dsp:sp modelId="{E210CA68-288B-4630-81C5-830A0EA1E27D}">
      <dsp:nvSpPr>
        <dsp:cNvPr id="0" name=""/>
        <dsp:cNvSpPr/>
      </dsp:nvSpPr>
      <dsp:spPr>
        <a:xfrm>
          <a:off x="5968037" y="3676405"/>
          <a:ext cx="1747368" cy="1747368"/>
        </a:xfrm>
        <a:prstGeom prst="ellipse">
          <a:avLst/>
        </a:prstGeom>
        <a:solidFill>
          <a:srgbClr val="92D05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পাতা</a:t>
          </a:r>
          <a:endParaRPr lang="en-US" sz="3500" kern="1200" dirty="0"/>
        </a:p>
      </dsp:txBody>
      <dsp:txXfrm>
        <a:off x="6223933" y="3932301"/>
        <a:ext cx="1235576" cy="1235576"/>
      </dsp:txXfrm>
    </dsp:sp>
    <dsp:sp modelId="{EACC4472-B38B-4623-9D8F-7859B357963F}">
      <dsp:nvSpPr>
        <dsp:cNvPr id="0" name=""/>
        <dsp:cNvSpPr/>
      </dsp:nvSpPr>
      <dsp:spPr>
        <a:xfrm rot="5400000">
          <a:off x="4535281" y="4242518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591034" y="4305587"/>
        <a:ext cx="260177" cy="356463"/>
      </dsp:txXfrm>
    </dsp:sp>
    <dsp:sp modelId="{4631DC74-BAB8-4790-8681-1330D31D456D}">
      <dsp:nvSpPr>
        <dsp:cNvPr id="0" name=""/>
        <dsp:cNvSpPr/>
      </dsp:nvSpPr>
      <dsp:spPr>
        <a:xfrm>
          <a:off x="3847438" y="4900734"/>
          <a:ext cx="1747368" cy="1747368"/>
        </a:xfrm>
        <a:prstGeom prst="ellipse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কান্ড</a:t>
          </a:r>
        </a:p>
      </dsp:txBody>
      <dsp:txXfrm>
        <a:off x="4103334" y="5156630"/>
        <a:ext cx="1235576" cy="1235576"/>
      </dsp:txXfrm>
    </dsp:sp>
    <dsp:sp modelId="{1FA9EF65-F5D1-4B03-B0EE-57F6DA5B901D}">
      <dsp:nvSpPr>
        <dsp:cNvPr id="0" name=""/>
        <dsp:cNvSpPr/>
      </dsp:nvSpPr>
      <dsp:spPr>
        <a:xfrm rot="9000000">
          <a:off x="3484091" y="3635613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588127" y="3726558"/>
        <a:ext cx="260177" cy="356463"/>
      </dsp:txXfrm>
    </dsp:sp>
    <dsp:sp modelId="{5D36A4C6-80C8-4B61-83C0-5D184524897E}">
      <dsp:nvSpPr>
        <dsp:cNvPr id="0" name=""/>
        <dsp:cNvSpPr/>
      </dsp:nvSpPr>
      <dsp:spPr>
        <a:xfrm>
          <a:off x="1726839" y="3676405"/>
          <a:ext cx="1747368" cy="1747368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শাখা</a:t>
          </a:r>
          <a:endParaRPr lang="en-US" sz="3500" kern="1200" dirty="0"/>
        </a:p>
      </dsp:txBody>
      <dsp:txXfrm>
        <a:off x="1982735" y="3932301"/>
        <a:ext cx="1235576" cy="1235576"/>
      </dsp:txXfrm>
    </dsp:sp>
    <dsp:sp modelId="{FFBA4C81-1721-4A22-AE77-EECC66C310DE}">
      <dsp:nvSpPr>
        <dsp:cNvPr id="0" name=""/>
        <dsp:cNvSpPr/>
      </dsp:nvSpPr>
      <dsp:spPr>
        <a:xfrm rot="12600000">
          <a:off x="3484091" y="2421804"/>
          <a:ext cx="371682" cy="5941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3588127" y="2568501"/>
        <a:ext cx="260177" cy="356463"/>
      </dsp:txXfrm>
    </dsp:sp>
    <dsp:sp modelId="{099BE51B-7F61-4FDB-AEA2-E852D364C421}">
      <dsp:nvSpPr>
        <dsp:cNvPr id="0" name=""/>
        <dsp:cNvSpPr/>
      </dsp:nvSpPr>
      <dsp:spPr>
        <a:xfrm>
          <a:off x="1726839" y="1227748"/>
          <a:ext cx="1747368" cy="1747368"/>
        </a:xfrm>
        <a:prstGeom prst="ellipse">
          <a:avLst/>
        </a:prstGeom>
        <a:solidFill>
          <a:schemeClr val="bg1">
            <a:lumMod val="65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kern="1200" dirty="0"/>
            <a:t>মূল</a:t>
          </a:r>
          <a:endParaRPr lang="en-US" sz="3500" kern="1200" dirty="0"/>
        </a:p>
      </dsp:txBody>
      <dsp:txXfrm>
        <a:off x="1982735" y="1483644"/>
        <a:ext cx="1235576" cy="1235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9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2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3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0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7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2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BE06C-CCD3-43DB-8B95-44B6A4B76235}" type="datetimeFigureOut">
              <a:rPr lang="en-US" smtClean="0"/>
              <a:t>05/11/2020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EA18-2321-40B3-8F9F-B9BF21B23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5.gi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gif"/><Relationship Id="rId7" Type="http://schemas.microsoft.com/office/2007/relationships/hdphoto" Target="../media/hdphoto1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336" y="943897"/>
            <a:ext cx="9232490" cy="4822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2"/>
                </a:solidFill>
              </a:rPr>
              <a:t>আজকের পাঠে সবাইকে</a:t>
            </a:r>
          </a:p>
          <a:p>
            <a:pPr algn="ctr"/>
            <a:r>
              <a:rPr lang="bn-IN" sz="6000" dirty="0">
                <a:solidFill>
                  <a:schemeClr val="accent2"/>
                </a:solidFill>
              </a:rPr>
              <a:t>স্বাগত</a:t>
            </a:r>
            <a:endParaRPr lang="en-US" sz="6000" dirty="0">
              <a:solidFill>
                <a:schemeClr val="accent2"/>
              </a:solidFill>
            </a:endParaRPr>
          </a:p>
        </p:txBody>
      </p:sp>
      <p:pic>
        <p:nvPicPr>
          <p:cNvPr id="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16" y="3061348"/>
            <a:ext cx="4645399" cy="25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00106" y="4710106"/>
            <a:ext cx="937187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 উদ্ভিদের মূল, কান্ড, শাখা-প্রশাখা, পাতা, ফুল ইত্যাদি বিভিন্ন অংশ রয়েছে।   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7403" y="5280926"/>
            <a:ext cx="79493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মূলের সাহায্যে মাটিতে আটকে থাকে।   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521615" y="763132"/>
            <a:ext cx="4229493" cy="3888693"/>
            <a:chOff x="448028" y="2282671"/>
            <a:chExt cx="4229493" cy="3888693"/>
          </a:xfrm>
        </p:grpSpPr>
        <p:grpSp>
          <p:nvGrpSpPr>
            <p:cNvPr id="57" name="Group 56"/>
            <p:cNvGrpSpPr/>
            <p:nvPr/>
          </p:nvGrpSpPr>
          <p:grpSpPr>
            <a:xfrm>
              <a:off x="448028" y="2282671"/>
              <a:ext cx="4229493" cy="3888693"/>
              <a:chOff x="448028" y="2282671"/>
              <a:chExt cx="4229493" cy="388869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48028" y="3480620"/>
                <a:ext cx="1356011" cy="294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742005" y="2282671"/>
                <a:ext cx="3935516" cy="3888693"/>
                <a:chOff x="770763" y="2212900"/>
                <a:chExt cx="3935516" cy="3888693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3141217" y="5076496"/>
                  <a:ext cx="77251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কান্ড  </a:t>
                  </a:r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819" t="2486" r="9703"/>
                <a:stretch/>
              </p:blipFill>
              <p:spPr>
                <a:xfrm>
                  <a:off x="1180712" y="2237702"/>
                  <a:ext cx="2955111" cy="3863891"/>
                </a:xfrm>
                <a:prstGeom prst="rect">
                  <a:avLst/>
                </a:prstGeom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180712" y="3805084"/>
                  <a:ext cx="1356011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026806" y="4753812"/>
                  <a:ext cx="1356011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92496" y="5797980"/>
                  <a:ext cx="1356011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770763" y="2212900"/>
                  <a:ext cx="1356011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350268" y="2321333"/>
                  <a:ext cx="1356011" cy="5113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Down Arrow 67"/>
                <p:cNvSpPr/>
                <p:nvPr/>
              </p:nvSpPr>
              <p:spPr>
                <a:xfrm rot="6545286">
                  <a:off x="2951870" y="4325750"/>
                  <a:ext cx="408190" cy="799018"/>
                </a:xfrm>
                <a:prstGeom prst="downArrow">
                  <a:avLst>
                    <a:gd name="adj1" fmla="val 50000"/>
                    <a:gd name="adj2" fmla="val 462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Down Arrow 68"/>
                <p:cNvSpPr/>
                <p:nvPr/>
              </p:nvSpPr>
              <p:spPr>
                <a:xfrm rot="13309620">
                  <a:off x="2008077" y="3405575"/>
                  <a:ext cx="408190" cy="799018"/>
                </a:xfrm>
                <a:prstGeom prst="downArrow">
                  <a:avLst>
                    <a:gd name="adj1" fmla="val 50000"/>
                    <a:gd name="adj2" fmla="val 462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8" name="Rectangle 57"/>
            <p:cNvSpPr/>
            <p:nvPr/>
          </p:nvSpPr>
          <p:spPr>
            <a:xfrm>
              <a:off x="899652" y="3538341"/>
              <a:ext cx="905959" cy="481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145103" y="3769453"/>
            <a:ext cx="75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91032" y="840658"/>
            <a:ext cx="739782" cy="6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ফুল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94677" y="1010427"/>
            <a:ext cx="83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পাতা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756507" y="3957271"/>
            <a:ext cx="3157109" cy="9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272241" y="1231436"/>
            <a:ext cx="2429304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81119" y="2016806"/>
            <a:ext cx="2598734" cy="32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2767712" y="3413752"/>
            <a:ext cx="2907799" cy="36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519380" y="2717858"/>
            <a:ext cx="2394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4184805" y="980931"/>
            <a:ext cx="188216" cy="38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020392" y="1793187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শাখা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Connector 79"/>
          <p:cNvCxnSpPr>
            <a:stCxn id="71" idx="3"/>
          </p:cNvCxnSpPr>
          <p:nvPr/>
        </p:nvCxnSpPr>
        <p:spPr>
          <a:xfrm flipV="1">
            <a:off x="2730814" y="1121127"/>
            <a:ext cx="2460376" cy="20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836324" y="3182117"/>
            <a:ext cx="75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030612" y="2488530"/>
            <a:ext cx="739782" cy="6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3291" y="5339287"/>
            <a:ext cx="731893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কিসের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সাহায্যে মাটিতে আটকে থাকে।   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16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 animBg="1"/>
      <p:bldP spid="23" grpId="2" animBg="1"/>
      <p:bldP spid="24" grpId="0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85516330"/>
              </p:ext>
            </p:extLst>
          </p:nvPr>
        </p:nvGraphicFramePr>
        <p:xfrm>
          <a:off x="1368321" y="88488"/>
          <a:ext cx="9442246" cy="6651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7DC5BE-9594-448E-B51B-17A28F580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8F7DC5BE-9594-448E-B51B-17A28F580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8976B-7ED7-4F5C-A1C0-6E5FFE1C1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1CC8976B-7ED7-4F5C-A1C0-6E5FFE1C1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D60603-C18F-4027-9132-4F1645884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8CD60603-C18F-4027-9132-4F1645884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35264D-B7C1-448D-91C9-F5E19D003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D35264D-B7C1-448D-91C9-F5E19D003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D12711-BFE2-4E46-B433-4DCBCD290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0D12711-BFE2-4E46-B433-4DCBCD290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0F3106-0237-4F17-9897-F0497FF34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80F3106-0237-4F17-9897-F0497FF34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0CA68-288B-4630-81C5-830A0EA1E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210CA68-288B-4630-81C5-830A0EA1E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CC4472-B38B-4623-9D8F-7859B3579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ACC4472-B38B-4623-9D8F-7859B3579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31DC74-BAB8-4790-8681-1330D31D4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631DC74-BAB8-4790-8681-1330D31D4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A9EF65-F5D1-4B03-B0EE-57F6DA5B9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1FA9EF65-F5D1-4B03-B0EE-57F6DA5B9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36A4C6-80C8-4B61-83C0-5D1845248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D36A4C6-80C8-4B61-83C0-5D1845248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BA4C81-1721-4A22-AE77-EECC66C31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FBA4C81-1721-4A22-AE77-EECC66C31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BE51B-7F61-4FDB-AEA2-E852D364C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099BE51B-7F61-4FDB-AEA2-E852D364C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3" y="300251"/>
            <a:ext cx="5857145" cy="45658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07343" y="5261625"/>
            <a:ext cx="70265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দেখতে পায়না, গন্ধ নিতে পারেনা।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07343" y="4880806"/>
            <a:ext cx="702659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এক জায়গা থেকে অন্য জায়গায় চলাচল করতে পারেনা।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437312" y="5238752"/>
            <a:ext cx="51654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প্রাণীর মত খাবার খায়না।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72698" y="5910961"/>
            <a:ext cx="65040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 খাবার নিজেই তৈরি করতে পারে।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5101597" y="2310250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18707" y="1144270"/>
            <a:ext cx="1170680" cy="309208"/>
          </a:xfrm>
          <a:custGeom>
            <a:avLst/>
            <a:gdLst>
              <a:gd name="connsiteX0" fmla="*/ 1026167 w 1170680"/>
              <a:gd name="connsiteY0" fmla="*/ 104256 h 309208"/>
              <a:gd name="connsiteX1" fmla="*/ 127532 w 1170680"/>
              <a:gd name="connsiteY1" fmla="*/ 120022 h 309208"/>
              <a:gd name="connsiteX2" fmla="*/ 80235 w 1170680"/>
              <a:gd name="connsiteY2" fmla="*/ 135787 h 309208"/>
              <a:gd name="connsiteX3" fmla="*/ 32939 w 1170680"/>
              <a:gd name="connsiteY3" fmla="*/ 183084 h 309208"/>
              <a:gd name="connsiteX4" fmla="*/ 48704 w 1170680"/>
              <a:gd name="connsiteY4" fmla="*/ 293443 h 309208"/>
              <a:gd name="connsiteX5" fmla="*/ 96001 w 1170680"/>
              <a:gd name="connsiteY5" fmla="*/ 309208 h 309208"/>
              <a:gd name="connsiteX6" fmla="*/ 1041932 w 1170680"/>
              <a:gd name="connsiteY6" fmla="*/ 293443 h 309208"/>
              <a:gd name="connsiteX7" fmla="*/ 1104994 w 1170680"/>
              <a:gd name="connsiteY7" fmla="*/ 277677 h 309208"/>
              <a:gd name="connsiteX8" fmla="*/ 1152291 w 1170680"/>
              <a:gd name="connsiteY8" fmla="*/ 183084 h 309208"/>
              <a:gd name="connsiteX9" fmla="*/ 1136525 w 1170680"/>
              <a:gd name="connsiteY9" fmla="*/ 72725 h 309208"/>
              <a:gd name="connsiteX10" fmla="*/ 884277 w 1170680"/>
              <a:gd name="connsiteY10" fmla="*/ 120022 h 309208"/>
              <a:gd name="connsiteX11" fmla="*/ 868511 w 1170680"/>
              <a:gd name="connsiteY11" fmla="*/ 120022 h 309208"/>
              <a:gd name="connsiteX12" fmla="*/ 868511 w 1170680"/>
              <a:gd name="connsiteY12" fmla="*/ 120022 h 3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680" h="309208">
                <a:moveTo>
                  <a:pt x="1026167" y="104256"/>
                </a:moveTo>
                <a:lnTo>
                  <a:pt x="127532" y="120022"/>
                </a:lnTo>
                <a:cubicBezTo>
                  <a:pt x="110923" y="120576"/>
                  <a:pt x="94062" y="126569"/>
                  <a:pt x="80235" y="135787"/>
                </a:cubicBezTo>
                <a:cubicBezTo>
                  <a:pt x="61684" y="148154"/>
                  <a:pt x="48704" y="167318"/>
                  <a:pt x="32939" y="183084"/>
                </a:cubicBezTo>
                <a:cubicBezTo>
                  <a:pt x="16629" y="232013"/>
                  <a:pt x="0" y="244740"/>
                  <a:pt x="48704" y="293443"/>
                </a:cubicBezTo>
                <a:cubicBezTo>
                  <a:pt x="60455" y="305194"/>
                  <a:pt x="80235" y="303953"/>
                  <a:pt x="96001" y="309208"/>
                </a:cubicBezTo>
                <a:lnTo>
                  <a:pt x="1041932" y="293443"/>
                </a:lnTo>
                <a:cubicBezTo>
                  <a:pt x="1063589" y="292766"/>
                  <a:pt x="1086965" y="289696"/>
                  <a:pt x="1104994" y="277677"/>
                </a:cubicBezTo>
                <a:cubicBezTo>
                  <a:pt x="1131190" y="260213"/>
                  <a:pt x="1143298" y="210064"/>
                  <a:pt x="1152291" y="183084"/>
                </a:cubicBezTo>
                <a:cubicBezTo>
                  <a:pt x="1147036" y="146298"/>
                  <a:pt x="1170680" y="87363"/>
                  <a:pt x="1136525" y="72725"/>
                </a:cubicBezTo>
                <a:cubicBezTo>
                  <a:pt x="966832" y="0"/>
                  <a:pt x="973610" y="75356"/>
                  <a:pt x="884277" y="120022"/>
                </a:cubicBezTo>
                <a:cubicBezTo>
                  <a:pt x="879576" y="122372"/>
                  <a:pt x="873766" y="120022"/>
                  <a:pt x="868511" y="120022"/>
                </a:cubicBezTo>
                <a:lnTo>
                  <a:pt x="868511" y="12002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70377" y="1826972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3DCB75-80C4-4860-9872-4BEB8546C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21" y="59634"/>
            <a:ext cx="4932466" cy="493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49702" y="855873"/>
            <a:ext cx="335398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BD" sz="60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4271" y="3056052"/>
            <a:ext cx="859831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5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</a:t>
            </a:r>
            <a:r>
              <a:rPr lang="bn-IN" sz="5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বিভিন্ন অংশের নাম</a:t>
            </a:r>
            <a:r>
              <a:rPr lang="bn-BD" sz="5400" b="1" dirty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নিজ নিজ খাতায় লেখ</a:t>
            </a:r>
            <a:r>
              <a:rPr lang="bn-BD" sz="28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942718" y="389695"/>
            <a:ext cx="74413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চলাফেরার জন্য কী কী ব্যবহার করে?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Freeform 9"/>
          <p:cNvSpPr/>
          <p:nvPr/>
        </p:nvSpPr>
        <p:spPr>
          <a:xfrm>
            <a:off x="7547081" y="1909994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15861" y="1411968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971801" y="3066379"/>
            <a:ext cx="35787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235263" y="3082142"/>
            <a:ext cx="3547241" cy="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0439" y="5129054"/>
            <a:ext cx="102058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চলাফেরার জন্য পা, ডানা এবং পাখনা ব্যবহার করে।   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9" y="1284798"/>
            <a:ext cx="4013820" cy="3811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446" y="1720824"/>
            <a:ext cx="4003596" cy="28634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  <p:pic>
        <p:nvPicPr>
          <p:cNvPr id="15" name="Picture 14" descr="7Z7_DoveAnimated_1_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50493" y="1008540"/>
            <a:ext cx="3988289" cy="465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77036" y="3976392"/>
            <a:ext cx="2427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 ঘাস খাচ্ছে।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13795" y="3620737"/>
            <a:ext cx="2443655" cy="31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784721" y="3976392"/>
            <a:ext cx="2427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ঘোড়া দৌড়াচ্ছে।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40" y="5559546"/>
            <a:ext cx="114110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 প্রাণী নিজের ইচ্ছেমত চলাচল করতে পারে।</a:t>
            </a:r>
            <a:endParaRPr lang="en-US" sz="4400" b="1" dirty="0"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5422" y="3981110"/>
            <a:ext cx="24278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2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32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উড়ছে। </a:t>
            </a:r>
            <a:r>
              <a:rPr lang="bn-BD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 descr="graphics-cows-6844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371" y="789301"/>
            <a:ext cx="2634109" cy="2085336"/>
          </a:xfrm>
          <a:prstGeom prst="rect">
            <a:avLst/>
          </a:prstGeom>
        </p:spPr>
      </p:pic>
      <p:pic>
        <p:nvPicPr>
          <p:cNvPr id="15" name="Picture 14" descr="bird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9930" y="685571"/>
            <a:ext cx="4360714" cy="3683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58864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t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4012" y="1804169"/>
            <a:ext cx="1902412" cy="1668269"/>
          </a:xfrm>
          <a:prstGeom prst="rect">
            <a:avLst/>
          </a:prstGeom>
        </p:spPr>
      </p:pic>
      <p:pic>
        <p:nvPicPr>
          <p:cNvPr id="13" name="Picture 12" descr="t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94608" y="1804168"/>
            <a:ext cx="1902412" cy="16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1" grpId="0"/>
      <p:bldP spid="21" grpId="1"/>
      <p:bldP spid="22" grpId="0"/>
      <p:bldP spid="26" grpId="0"/>
      <p:bldP spid="2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12605" y="5167873"/>
            <a:ext cx="97984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নিজের খাদ্য নিজে তৈরি করতে পারেনা। খাদ্য হিসেবে সে উদ্ভিদ বা অন্য কোন প্রাণী খেয়ে থাকে। 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9" name="Picture 3" descr="C:\Users\AKIL\Downloads\kingfish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337" y="196648"/>
            <a:ext cx="6983931" cy="485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37" y="199505"/>
            <a:ext cx="6983931" cy="4850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37" y="196647"/>
            <a:ext cx="6983931" cy="485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5887452" y="4074163"/>
            <a:ext cx="1219200" cy="6898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7" y="1162992"/>
            <a:ext cx="3511943" cy="35119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7761" y="5161155"/>
            <a:ext cx="10523885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নাক, কান, চোখ, মুখ ইত্যাদি ইন্দ্রিয়ের মাধ্যমে শুনতে, বলতে,  ঘ্রান নিতে ও স্বাদ গ্রহণ করতে পারে।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3034" y="942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1445" y="321887"/>
            <a:ext cx="27706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 জেনে নিই-</a:t>
            </a:r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43" name="Straight Arrow Connector 42"/>
          <p:cNvCxnSpPr>
            <a:cxnSpLocks/>
            <a:endCxn id="34" idx="1"/>
          </p:cNvCxnSpPr>
          <p:nvPr/>
        </p:nvCxnSpPr>
        <p:spPr>
          <a:xfrm>
            <a:off x="2286000" y="2182761"/>
            <a:ext cx="5035899" cy="13080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endCxn id="45" idx="1"/>
          </p:cNvCxnSpPr>
          <p:nvPr/>
        </p:nvCxnSpPr>
        <p:spPr>
          <a:xfrm>
            <a:off x="2344994" y="2389239"/>
            <a:ext cx="4860798" cy="21133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endCxn id="26" idx="1"/>
          </p:cNvCxnSpPr>
          <p:nvPr/>
        </p:nvCxnSpPr>
        <p:spPr>
          <a:xfrm>
            <a:off x="2477765" y="1916772"/>
            <a:ext cx="4728026" cy="43463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53" idx="1"/>
          </p:cNvCxnSpPr>
          <p:nvPr/>
        </p:nvCxnSpPr>
        <p:spPr>
          <a:xfrm flipV="1">
            <a:off x="2862705" y="1208716"/>
            <a:ext cx="4459195" cy="64993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B5F6A4F-6DAC-456F-B0B6-187EBBE2A928}"/>
              </a:ext>
            </a:extLst>
          </p:cNvPr>
          <p:cNvGrpSpPr/>
          <p:nvPr/>
        </p:nvGrpSpPr>
        <p:grpSpPr>
          <a:xfrm>
            <a:off x="7321899" y="2985555"/>
            <a:ext cx="3849747" cy="1094920"/>
            <a:chOff x="7321899" y="2985555"/>
            <a:chExt cx="3849747" cy="1094920"/>
          </a:xfrm>
        </p:grpSpPr>
        <p:sp>
          <p:nvSpPr>
            <p:cNvPr id="34" name="TextBox 33"/>
            <p:cNvSpPr txBox="1"/>
            <p:nvPr/>
          </p:nvSpPr>
          <p:spPr>
            <a:xfrm>
              <a:off x="7321899" y="3136917"/>
              <a:ext cx="384974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নাক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ঘ্রাণ নেওয়া</a:t>
              </a:r>
              <a:r>
                <a:rPr lang="bn-BD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95048E-6910-4CEE-BBB5-FB9DBBF0E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37" t="20128" r="50098" b="67669"/>
            <a:stretch/>
          </p:blipFill>
          <p:spPr>
            <a:xfrm>
              <a:off x="8483297" y="2985555"/>
              <a:ext cx="719917" cy="1094920"/>
            </a:xfrm>
            <a:prstGeom prst="ellipse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C3CE38-C2E2-47BC-BDBB-EFE4231B1685}"/>
              </a:ext>
            </a:extLst>
          </p:cNvPr>
          <p:cNvGrpSpPr/>
          <p:nvPr/>
        </p:nvGrpSpPr>
        <p:grpSpPr>
          <a:xfrm>
            <a:off x="7205791" y="1885968"/>
            <a:ext cx="3511943" cy="899840"/>
            <a:chOff x="7205791" y="1885968"/>
            <a:chExt cx="3511943" cy="899840"/>
          </a:xfrm>
        </p:grpSpPr>
        <p:sp>
          <p:nvSpPr>
            <p:cNvPr id="26" name="TextBox 25"/>
            <p:cNvSpPr txBox="1"/>
            <p:nvPr/>
          </p:nvSpPr>
          <p:spPr>
            <a:xfrm>
              <a:off x="7205791" y="1935904"/>
              <a:ext cx="351194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চোখ  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দেখা</a:t>
              </a:r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1E39822-5B29-4212-9013-2010966DC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61" t="15070" r="42096" b="74405"/>
            <a:stretch/>
          </p:blipFill>
          <p:spPr>
            <a:xfrm>
              <a:off x="8314749" y="1885968"/>
              <a:ext cx="1308859" cy="899840"/>
            </a:xfrm>
            <a:prstGeom prst="flowChartConnector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9DD07-8686-47E1-BE1C-63CFCF1EDFBD}"/>
              </a:ext>
            </a:extLst>
          </p:cNvPr>
          <p:cNvGrpSpPr/>
          <p:nvPr/>
        </p:nvGrpSpPr>
        <p:grpSpPr>
          <a:xfrm>
            <a:off x="7321900" y="474698"/>
            <a:ext cx="3224180" cy="1333064"/>
            <a:chOff x="7321900" y="474698"/>
            <a:chExt cx="3224180" cy="1333064"/>
          </a:xfrm>
        </p:grpSpPr>
        <p:sp>
          <p:nvSpPr>
            <p:cNvPr id="53" name="TextBox 52"/>
            <p:cNvSpPr txBox="1"/>
            <p:nvPr/>
          </p:nvSpPr>
          <p:spPr>
            <a:xfrm>
              <a:off x="7321900" y="854773"/>
              <a:ext cx="32241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কান </a:t>
              </a:r>
              <a:r>
                <a:rPr lang="en-US" sz="4000" b="1" dirty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40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শোনা    </a:t>
              </a:r>
              <a:r>
                <a:rPr lang="bn-BD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8E65CFF-4CD0-457F-838D-D7D5E8D466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24" t="14873" r="33283" b="68883"/>
            <a:stretch/>
          </p:blipFill>
          <p:spPr>
            <a:xfrm>
              <a:off x="8621172" y="474698"/>
              <a:ext cx="582042" cy="1333064"/>
            </a:xfrm>
            <a:prstGeom prst="ellipse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4679ED-71CD-4B62-A4AA-2973DDA47188}"/>
              </a:ext>
            </a:extLst>
          </p:cNvPr>
          <p:cNvGrpSpPr/>
          <p:nvPr/>
        </p:nvGrpSpPr>
        <p:grpSpPr>
          <a:xfrm>
            <a:off x="7205792" y="4087048"/>
            <a:ext cx="4529008" cy="830997"/>
            <a:chOff x="7205792" y="4087048"/>
            <a:chExt cx="4529008" cy="830997"/>
          </a:xfrm>
        </p:grpSpPr>
        <p:sp>
          <p:nvSpPr>
            <p:cNvPr id="45" name="TextBox 44"/>
            <p:cNvSpPr txBox="1"/>
            <p:nvPr/>
          </p:nvSpPr>
          <p:spPr>
            <a:xfrm>
              <a:off x="7205792" y="4087048"/>
              <a:ext cx="45290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latin typeface="NikoshBAN" pitchFamily="2" charset="0"/>
                  <a:cs typeface="NikoshBAN" pitchFamily="2" charset="0"/>
                </a:rPr>
                <a:t>মুখ   </a:t>
              </a:r>
              <a:r>
                <a:rPr lang="en-US" sz="4800" b="1" dirty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4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স্বাদ নেওয়া    </a:t>
              </a:r>
              <a:r>
                <a:rPr lang="bn-BD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698C35-4BD2-4C8A-9825-6551604C2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45" t="30907" r="43738" b="58111"/>
            <a:stretch/>
          </p:blipFill>
          <p:spPr>
            <a:xfrm>
              <a:off x="8218291" y="4164858"/>
              <a:ext cx="984923" cy="67537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2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0529" y="8849"/>
            <a:ext cx="8613057" cy="96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বইয়ের সাথে সংযোগ স্থাপন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8849"/>
            <a:ext cx="2020529" cy="95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75" y="-4425"/>
            <a:ext cx="836654" cy="9453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31170" y="1112031"/>
            <a:ext cx="5340112" cy="5737120"/>
            <a:chOff x="3002370" y="1120880"/>
            <a:chExt cx="5340112" cy="57371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370" y="1120880"/>
              <a:ext cx="5340112" cy="569287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002370" y="6474542"/>
              <a:ext cx="2410288" cy="383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0CBE347-0F1D-4B35-BF1C-720FE39101BA}"/>
              </a:ext>
            </a:extLst>
          </p:cNvPr>
          <p:cNvSpPr/>
          <p:nvPr/>
        </p:nvSpPr>
        <p:spPr>
          <a:xfrm>
            <a:off x="746759" y="2788920"/>
            <a:ext cx="2599649" cy="20726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৮নং পৃষ্ঠা খোল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1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/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4246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31166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88503 0.0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3236" y="3449100"/>
            <a:ext cx="4395019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উদ্ভি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দের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টি বৈশিষ্ট্য লিখে দ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উপস্থাপন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585453" y="116495"/>
            <a:ext cx="31478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0713" y="1349443"/>
            <a:ext cx="3147848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লঃ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4303" y="1375318"/>
            <a:ext cx="3147848" cy="92333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লঃ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97" y="1330434"/>
            <a:ext cx="3286404" cy="5375291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716965" y="3413685"/>
            <a:ext cx="4291782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প্রাণীর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টি বৈশিষ্ট্য লিখে দ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উপস্থাপন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rot="3235298">
            <a:off x="7801039" y="196130"/>
            <a:ext cx="769863" cy="719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3235298">
            <a:off x="3682891" y="196130"/>
            <a:ext cx="769863" cy="7199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1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4" grpId="0"/>
      <p:bldP spid="24" grpId="0" animBg="1"/>
      <p:bldP spid="27" grpId="0" animBg="1"/>
      <p:bldP spid="5" grpId="0"/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24" y="2875697"/>
            <a:ext cx="11623963" cy="76944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প্রাণী এবং উদ্ভিদের বেচে থাকার জন্য কি কি প্রয়োজন?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1457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মাটি ও পানি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457" y="5531372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ও পানি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বায়ু ও মাটি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834" y="5552954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বায়ু ও সূর্যের আলো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ও পানি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509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3996" y="5219404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6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2360" y="2875697"/>
            <a:ext cx="10193373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altLang="en-US" sz="36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রাজু নিজের খাদ্য নিজে তৈরি করতে পারে না। তাহলে রাজু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5992" y="4388407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5992" y="5531372"/>
            <a:ext cx="4637042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835" y="4406693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alt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 </a:t>
            </a:r>
            <a:endParaRPr lang="en-US" altLang="en-US" sz="48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7834" y="5552954"/>
            <a:ext cx="4478424" cy="8309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4800" b="1" kern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জীব </a:t>
            </a:r>
            <a:endParaRPr lang="en-US" sz="48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9642" y="1413652"/>
            <a:ext cx="370382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 সঠিক নয়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8518" y="992879"/>
            <a:ext cx="4446067" cy="144655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28575">
            <a:noFill/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400" b="1" kern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8509" y="89549"/>
            <a:ext cx="559723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40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5122" y="5219404"/>
            <a:ext cx="736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237" y="197271"/>
            <a:ext cx="302151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7200" b="1" cap="all" dirty="0">
                <a:ln/>
                <a:solidFill>
                  <a:srgbClr val="8000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cap="all" dirty="0">
              <a:ln/>
              <a:solidFill>
                <a:srgbClr val="8000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4698" y="801130"/>
            <a:ext cx="2851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2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9" grpId="0"/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786" y="436351"/>
            <a:ext cx="288740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7360" y="3215174"/>
            <a:ext cx="9083039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IN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থেকে তোমার পরিচিত একটি উদ্ভিদের পাঁচটি বৈশিষ্ট লিখে আনবে।</a:t>
            </a:r>
            <a:r>
              <a:rPr lang="bn-IN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DE8C1B-09C9-450C-8525-A67557CA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234931"/>
            <a:ext cx="29718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8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8" y="855407"/>
            <a:ext cx="8940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4440" y="2137042"/>
            <a:ext cx="26517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6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ধন্যবাদ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84658" y="855407"/>
            <a:ext cx="7112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5228" y="860327"/>
            <a:ext cx="7112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77083" y="5442156"/>
            <a:ext cx="1607576" cy="4424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6510" y="1349182"/>
            <a:ext cx="6712527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60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60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IN" sz="6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60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</a:t>
            </a:r>
          </a:p>
          <a:p>
            <a:r>
              <a:rPr lang="en-US" sz="60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60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tar: 24 Points 9">
            <a:extLst>
              <a:ext uri="{FF2B5EF4-FFF2-40B4-BE49-F238E27FC236}">
                <a16:creationId xmlns:a16="http://schemas.microsoft.com/office/drawing/2014/main" id="{700D7D66-4FC8-4A61-9040-1D3ABB9E852E}"/>
              </a:ext>
            </a:extLst>
          </p:cNvPr>
          <p:cNvSpPr/>
          <p:nvPr/>
        </p:nvSpPr>
        <p:spPr>
          <a:xfrm>
            <a:off x="10720759" y="450274"/>
            <a:ext cx="1190171" cy="1015605"/>
          </a:xfrm>
          <a:prstGeom prst="star24">
            <a:avLst>
              <a:gd name="adj" fmla="val 5111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407" y="2151822"/>
            <a:ext cx="2568653" cy="47200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222494" y="1909606"/>
            <a:ext cx="2366488" cy="2027821"/>
            <a:chOff x="9222494" y="1909606"/>
            <a:chExt cx="2366488" cy="2027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0F9DBE-1FBA-4161-B7DB-FA78FFF0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2494" y="2595549"/>
              <a:ext cx="1350498" cy="13418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0F9DBE-1FBA-4161-B7DB-FA78FFF0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8484" y="1909606"/>
              <a:ext cx="1350498" cy="1341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0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08"/>
          <a:stretch/>
        </p:blipFill>
        <p:spPr>
          <a:xfrm>
            <a:off x="8948402" y="3756"/>
            <a:ext cx="3246768" cy="327347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2406" y="884584"/>
            <a:ext cx="4309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u="sng" spc="50" dirty="0">
                <a:ln w="11430"/>
                <a:solidFill>
                  <a:schemeClr val="accent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পাঠের পূনরালোচনা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261" y="3701534"/>
            <a:ext cx="47708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দুইটি জীবের নাম বল।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5261" y="2438089"/>
            <a:ext cx="63834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১) জীবকে কয়ভাগে ভাগ করা যায়?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7292" y="4780313"/>
            <a:ext cx="51491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দুইটি জড় বস্তুর নাম বল।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371" y="280190"/>
            <a:ext cx="1367142" cy="1358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467" y="1301716"/>
            <a:ext cx="1040471" cy="103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04" y="2043759"/>
            <a:ext cx="1004107" cy="997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687" y="-138814"/>
            <a:ext cx="1004107" cy="997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993" y="1378283"/>
            <a:ext cx="1004107" cy="997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56" y="-89131"/>
            <a:ext cx="1004107" cy="997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43" y="209123"/>
            <a:ext cx="1004107" cy="99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0163" y="742062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46639" y="489508"/>
            <a:ext cx="25463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 কী করছে?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3807" y="427434"/>
            <a:ext cx="45614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মোরগগুলো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কোথায় </a:t>
            </a:r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ঘু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ড়ে বেড়াচ্ছে?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61738" y="459253"/>
            <a:ext cx="399393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গাছগুলো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নড়তে পারছে? 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0914" y="427434"/>
            <a:ext cx="262233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 পারছে না?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5333" y="6018127"/>
            <a:ext cx="65548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নড়াচড়া করতে পারেনা।  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http://p1.pichost.me/i/56/1803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37" y="1193578"/>
            <a:ext cx="10037410" cy="47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25" y="4219714"/>
            <a:ext cx="1205187" cy="9655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2" y="4657672"/>
            <a:ext cx="1300409" cy="1236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01" y="4066875"/>
            <a:ext cx="1644635" cy="6884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32" y="1771667"/>
            <a:ext cx="1555391" cy="65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615806" y="406159"/>
            <a:ext cx="89157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আলাদাভাবে এদেরকে আমরা কী নামকরণ করতে পারি?  </a:t>
            </a:r>
            <a:endParaRPr lang="en-US" sz="40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6670" y="542659"/>
            <a:ext cx="60465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ছবিতে তোমরা কী কী দেখতে পাচ্ছ? </a:t>
            </a:r>
            <a:endParaRPr lang="en-US" sz="40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7053" y="583324"/>
            <a:ext cx="46530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এবং প্রাণী </a:t>
            </a:r>
            <a:endParaRPr lang="en-US" sz="40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dee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39244" y="2563210"/>
            <a:ext cx="2127927" cy="19461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48" y="4320034"/>
            <a:ext cx="1238250" cy="2018092"/>
          </a:xfrm>
          <a:prstGeom prst="rect">
            <a:avLst/>
          </a:prstGeom>
        </p:spPr>
      </p:pic>
      <p:pic>
        <p:nvPicPr>
          <p:cNvPr id="30" name="Picture 2" descr="C:\Users\AKIL\Downloads\Animated Birds at Animation Bundle (3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1486" y="1099448"/>
            <a:ext cx="2684152" cy="1698413"/>
          </a:xfrm>
          <a:prstGeom prst="rect">
            <a:avLst/>
          </a:prstGeom>
          <a:noFill/>
          <a:ln w="76200">
            <a:noFill/>
          </a:ln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928" y="3074586"/>
            <a:ext cx="1818981" cy="14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50" b="98625" l="1000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83" y="4509326"/>
            <a:ext cx="2232290" cy="223229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8884928" y="919955"/>
            <a:ext cx="1676400" cy="20574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40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043"/>
            <a:ext cx="12165163" cy="2883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39271" y="-336268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6006" y="592424"/>
            <a:ext cx="279748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80199" y="2060010"/>
            <a:ext cx="321616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এবং</a:t>
            </a:r>
            <a:r>
              <a:rPr lang="en-US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sp>
        <p:nvSpPr>
          <p:cNvPr id="12" name="Star: 24 Points 3">
            <a:extLst>
              <a:ext uri="{FF2B5EF4-FFF2-40B4-BE49-F238E27FC236}">
                <a16:creationId xmlns:a16="http://schemas.microsoft.com/office/drawing/2014/main" id="{50E17017-A636-4F44-A1E7-5722BCF043A0}"/>
              </a:ext>
            </a:extLst>
          </p:cNvPr>
          <p:cNvSpPr/>
          <p:nvPr/>
        </p:nvSpPr>
        <p:spPr>
          <a:xfrm>
            <a:off x="8658740" y="69756"/>
            <a:ext cx="1132764" cy="1132764"/>
          </a:xfrm>
          <a:prstGeom prst="star24">
            <a:avLst>
              <a:gd name="adj" fmla="val 278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3026D8-5448-4ABA-8254-A38EDB5B3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"/>
            <a:ext cx="2188425" cy="20671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955C57-C73E-4866-9ACD-9790B3D08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66" y="4480112"/>
            <a:ext cx="895836" cy="890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3" y="113893"/>
            <a:ext cx="1216472" cy="1208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0F9DBE-1FBA-4161-B7DB-FA78FFF07D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73" y="4765877"/>
            <a:ext cx="827381" cy="82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AC93A9-91BB-41FD-9B46-3BF7282C6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96" y="4629398"/>
            <a:ext cx="781756" cy="7767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A72654-12A8-4DAA-A757-3F134F13B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9" y="4736862"/>
            <a:ext cx="673602" cy="6693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7357C5-0986-4CDB-8F43-858F636C1C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" y="5149982"/>
            <a:ext cx="764046" cy="75916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3" y="418693"/>
            <a:ext cx="1216472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2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257054" y="2587628"/>
            <a:ext cx="10781071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শিক্ষার্থীরা------</a:t>
            </a:r>
          </a:p>
          <a:p>
            <a:r>
              <a:rPr lang="bn-IN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২.২.৩.</a:t>
            </a:r>
            <a:r>
              <a:rPr lang="bn-BD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উদ্ভিদ ও প্রাণীর বৈশিষ্ট্য</a:t>
            </a:r>
            <a:r>
              <a:rPr lang="bn-IN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উল্লেখ করতে ও শ্রেণিকরণ </a:t>
            </a:r>
            <a:r>
              <a:rPr lang="bn-BD" sz="44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06FCF-689D-41A8-9B19-E805353AD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49" y="-14748"/>
            <a:ext cx="3325505" cy="3057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BFFD0D-9671-482A-A1AA-8190A661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925" y="31785"/>
            <a:ext cx="1216472" cy="1208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4CE01-DCAD-460D-9197-FE0848AA9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760" y="773772"/>
            <a:ext cx="1740440" cy="120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7250" y="526111"/>
            <a:ext cx="8159257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ফুলগাছটি ভালো করে লক্ষ কর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একটি উদ্ভিদের কী কী অংশ থাকতে পারে বলে তুমি মনে কর?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29811" y="5675587"/>
            <a:ext cx="1056290" cy="46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37325" y="5793555"/>
            <a:ext cx="3108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p3d extrusionH="57150">
              <a:bevelT w="82550" h="38100" prst="coolSlant"/>
            </a:sp3d>
          </a:bodyPr>
          <a:lstStyle/>
          <a:p>
            <a:r>
              <a:rPr lang="bn-BD" sz="3600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বিভিন্ন অংশ    </a:t>
            </a:r>
            <a:endParaRPr lang="en-US" sz="3600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145103" y="4919827"/>
            <a:ext cx="75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91032" y="1991032"/>
            <a:ext cx="739782" cy="6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ফুল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994677" y="2160801"/>
            <a:ext cx="83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পাতা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21615" y="1913506"/>
            <a:ext cx="4707985" cy="4140458"/>
            <a:chOff x="3521615" y="1913506"/>
            <a:chExt cx="4707985" cy="4140458"/>
          </a:xfrm>
        </p:grpSpPr>
        <p:sp>
          <p:nvSpPr>
            <p:cNvPr id="8" name="Rectangle 7"/>
            <p:cNvSpPr/>
            <p:nvPr/>
          </p:nvSpPr>
          <p:spPr>
            <a:xfrm>
              <a:off x="7173310" y="5612524"/>
              <a:ext cx="1056290" cy="44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521615" y="1913506"/>
              <a:ext cx="4229493" cy="3888693"/>
              <a:chOff x="448028" y="2282671"/>
              <a:chExt cx="4229493" cy="3888693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48028" y="2282671"/>
                <a:ext cx="4229493" cy="3888693"/>
                <a:chOff x="448028" y="2282671"/>
                <a:chExt cx="4229493" cy="3888693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448028" y="3480620"/>
                  <a:ext cx="1356011" cy="2949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742005" y="2282671"/>
                  <a:ext cx="3935516" cy="3888693"/>
                  <a:chOff x="770763" y="2212900"/>
                  <a:chExt cx="3935516" cy="3888693"/>
                </a:xfrm>
              </p:grpSpPr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3141217" y="5076496"/>
                    <a:ext cx="77251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3200" dirty="0">
                        <a:latin typeface="NikoshBAN" pitchFamily="2" charset="0"/>
                        <a:cs typeface="NikoshBAN" pitchFamily="2" charset="0"/>
                      </a:rPr>
                      <a:t>কান্ড  </a:t>
                    </a:r>
                    <a:endParaRPr lang="en-US" sz="3200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pic>
                <p:nvPicPr>
                  <p:cNvPr id="58" name="Picture 57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7819" t="2486" r="9703"/>
                  <a:stretch/>
                </p:blipFill>
                <p:spPr>
                  <a:xfrm>
                    <a:off x="1180712" y="2237702"/>
                    <a:ext cx="2955111" cy="3863891"/>
                  </a:xfrm>
                  <a:prstGeom prst="rect">
                    <a:avLst/>
                  </a:prstGeom>
                </p:spPr>
              </p:pic>
              <p:sp>
                <p:nvSpPr>
                  <p:cNvPr id="59" name="Rectangle 58"/>
                  <p:cNvSpPr/>
                  <p:nvPr/>
                </p:nvSpPr>
                <p:spPr>
                  <a:xfrm>
                    <a:off x="1180712" y="3805084"/>
                    <a:ext cx="1356011" cy="2949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3026806" y="4753812"/>
                    <a:ext cx="1356011" cy="2949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992496" y="5797980"/>
                    <a:ext cx="1356011" cy="2949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770763" y="2212900"/>
                    <a:ext cx="1356011" cy="2949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3350268" y="2321333"/>
                    <a:ext cx="1356011" cy="51136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Down Arrow 63"/>
                  <p:cNvSpPr/>
                  <p:nvPr/>
                </p:nvSpPr>
                <p:spPr>
                  <a:xfrm rot="6545286">
                    <a:off x="2951870" y="4325750"/>
                    <a:ext cx="408190" cy="799018"/>
                  </a:xfrm>
                  <a:prstGeom prst="downArrow">
                    <a:avLst>
                      <a:gd name="adj1" fmla="val 50000"/>
                      <a:gd name="adj2" fmla="val 462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Down Arrow 64"/>
                  <p:cNvSpPr/>
                  <p:nvPr/>
                </p:nvSpPr>
                <p:spPr>
                  <a:xfrm rot="13309620">
                    <a:off x="2008077" y="3405575"/>
                    <a:ext cx="408190" cy="799018"/>
                  </a:xfrm>
                  <a:prstGeom prst="downArrow">
                    <a:avLst>
                      <a:gd name="adj1" fmla="val 50000"/>
                      <a:gd name="adj2" fmla="val 462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4" name="Rectangle 53"/>
              <p:cNvSpPr/>
              <p:nvPr/>
            </p:nvSpPr>
            <p:spPr>
              <a:xfrm>
                <a:off x="899652" y="3538341"/>
                <a:ext cx="905959" cy="4818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4184805" y="2131305"/>
              <a:ext cx="188216" cy="3821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020392" y="2943561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শাখা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Connector 77"/>
          <p:cNvCxnSpPr>
            <a:stCxn id="67" idx="3"/>
          </p:cNvCxnSpPr>
          <p:nvPr/>
        </p:nvCxnSpPr>
        <p:spPr>
          <a:xfrm flipV="1">
            <a:off x="2730814" y="2271501"/>
            <a:ext cx="2460376" cy="20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36324" y="4332491"/>
            <a:ext cx="75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030612" y="3638904"/>
            <a:ext cx="739782" cy="60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ফল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5756507" y="5107645"/>
            <a:ext cx="3157109" cy="9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767712" y="4564126"/>
            <a:ext cx="2907799" cy="360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81119" y="3167180"/>
            <a:ext cx="2598734" cy="32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19380" y="3868232"/>
            <a:ext cx="23942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72241" y="2381810"/>
            <a:ext cx="2641375" cy="53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5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66" grpId="0"/>
      <p:bldP spid="67" grpId="0"/>
      <p:bldP spid="68" grpId="0"/>
      <p:bldP spid="76" grpId="0"/>
      <p:bldP spid="80" grpId="0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496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137</cp:revision>
  <dcterms:created xsi:type="dcterms:W3CDTF">2020-10-26T09:24:34Z</dcterms:created>
  <dcterms:modified xsi:type="dcterms:W3CDTF">2020-11-05T02:09:59Z</dcterms:modified>
</cp:coreProperties>
</file>