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3" r:id="rId13"/>
    <p:sldId id="274" r:id="rId14"/>
    <p:sldId id="269" r:id="rId15"/>
    <p:sldId id="270" r:id="rId16"/>
    <p:sldId id="271" r:id="rId17"/>
    <p:sldId id="272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5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D1BB-0732-4FED-9634-82188C943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3C9D7-9804-4437-A14A-BE080EF3A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B194F-F1CF-4FBE-9058-E0788D37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51B3-90D2-456A-8158-1FF5C0A7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1F5B-0A3F-48BB-9EF6-A9B28396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F18B-E21C-47C2-9D91-C626CAC0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CCB53-FACC-4F32-81F6-993B4274D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D298-C089-415A-A98C-773EB1EE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05529-B82C-4E43-9136-D0856914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71792-52A7-4DF1-9607-E94A0AEB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89148-D0FD-4559-A665-09B073334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DF36C-3544-4473-9B05-F92452868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54DE-5035-4C69-B052-3A410941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6AC2D-ACBE-4CAF-9CE5-A72A7633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63F1A-20FE-4BF0-828E-D2A5BA53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A2BE-DA7A-4DF5-A150-C1886A7B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CA62-AC29-49C3-93EC-4876609A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DD2DC-415A-471C-8D02-D886AFA5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85A97-FB55-47CB-913C-78DE3E46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A61F4-8764-447E-B50F-21054D17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83AA-E010-4155-9A67-B4D684D7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F0E79-528B-4FAE-84ED-4FF1CDE9E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0BB0A-E8CE-4AD7-93AF-44EAA59D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15621-E9DC-40C6-B0F3-A8AD7871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B458-E1E5-4F5F-AAD2-EA379AF1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B991-75D4-4EA8-8BD0-F0B5DFFB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F6FF5-0EA9-4E0A-97D5-5D12F9BC2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9C9A-23B3-4627-B36B-889C9E549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4ADEF-3088-42E9-83F2-31C91A90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8A82-DA64-4123-B81B-3971639E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4574-25CE-4EB4-BCE1-FA1D7BBC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B115-8BA0-45DB-AB54-079848D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B700F-A2F7-4B57-A3A2-A87C3369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F3CF2-29B7-4559-9D9A-5B81CB0E8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68EFF-F016-4DBF-B75F-A23266DA5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A7FF7-3412-431C-8206-F78BA7344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0284C-56F4-49E4-A8D2-7F20B57B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243DD-17B2-48C8-9C68-3D2ACE92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53EE9-8932-4107-84D5-863584C0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B409-2C22-485C-B688-BEC0DF7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AE538-C76F-4B6E-88CF-6915A3A4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270B2-3ED2-405F-B017-C3E10BD4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3AAC8-B44C-4D64-ACBF-98DB1097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F6087-53E4-46C3-988B-445375B3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78816-FD90-4731-AE4B-96599C17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5CA9-7F31-403E-81E7-5A05F640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5E3C-ADC0-4289-BBEF-0C539E1D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8CC8-E8CE-49C8-8352-07D4A5BBD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BF024-BC71-4ECA-80D8-2CAEAB140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DD31-3D41-43B8-9AF4-2B41C804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64FE6-7481-4A9D-B201-0D75BD0F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D889E-4977-41BD-8BC7-BE2C514F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8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1E3B-756B-434F-9EFF-9D102704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DE123-72F3-4B16-8E67-F9AACF5E5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D8351-E1E4-4B71-8D4A-7F48F6FB6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71195-AB70-41FA-A7E5-765752E9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6976B-A29A-4EC9-B91B-057ECEE0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C03B6-FB03-4232-9E8F-5ED3007D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B7CBA-C5DC-44B8-8E9C-49432F06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ED310-36BB-4C83-88AE-BE78380B8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DB740-6FF2-462C-99C9-B13E6EEB4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485E-949B-4C4E-8D01-83E8AA7B6D69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270B2-36E6-4DFF-A799-331ABA99A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A2F5-5966-4878-8178-E6EDD9A1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416D-4673-495F-966C-4AAFB3D71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380EF-70D7-4D49-B1BC-CC3599D43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23C1F1-820F-413B-B54F-623ED257A130}"/>
              </a:ext>
            </a:extLst>
          </p:cNvPr>
          <p:cNvSpPr txBox="1"/>
          <p:nvPr/>
        </p:nvSpPr>
        <p:spPr>
          <a:xfrm>
            <a:off x="1128215" y="4072769"/>
            <a:ext cx="993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15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685BC-C325-482E-8B09-40FF9B30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606D3-FF28-4EF4-BC31-E93B9388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69" y="1962946"/>
            <a:ext cx="5553132" cy="293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7E101CCC-C74D-46EE-B041-5D6537D25544}"/>
              </a:ext>
            </a:extLst>
          </p:cNvPr>
          <p:cNvSpPr/>
          <p:nvPr/>
        </p:nvSpPr>
        <p:spPr>
          <a:xfrm>
            <a:off x="3558209" y="530087"/>
            <a:ext cx="4890052" cy="1091617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 তিনটি ব্রিগেড ফোর্সে ভাগ করা হয়েছিল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1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BC834-951F-40A7-A44A-FE259A32A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6F670-82F7-4F32-9936-89069D815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0" y="1569398"/>
            <a:ext cx="6139379" cy="44868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743723-5320-4192-958D-1E4942FCD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835" y="1569398"/>
            <a:ext cx="4426225" cy="44868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082522-3144-437F-8958-F50C6CF15617}"/>
              </a:ext>
            </a:extLst>
          </p:cNvPr>
          <p:cNvSpPr/>
          <p:nvPr/>
        </p:nvSpPr>
        <p:spPr>
          <a:xfrm>
            <a:off x="3790122" y="383970"/>
            <a:ext cx="4426225" cy="8355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১১টি সেক্টরের বর্ণনা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47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03B43-EAD5-4A59-B082-7D73DC9C3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11E57-64B3-459A-A96A-5B4A0E15F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4" y="2339608"/>
            <a:ext cx="5706166" cy="37200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95F1D2-606F-4F4A-A687-C6F746CE59B2}"/>
              </a:ext>
            </a:extLst>
          </p:cNvPr>
          <p:cNvSpPr/>
          <p:nvPr/>
        </p:nvSpPr>
        <p:spPr>
          <a:xfrm>
            <a:off x="4618382" y="106017"/>
            <a:ext cx="2955235" cy="15107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8A262-6081-4DC9-A010-CE7F65E0EFAE}"/>
              </a:ext>
            </a:extLst>
          </p:cNvPr>
          <p:cNvSpPr/>
          <p:nvPr/>
        </p:nvSpPr>
        <p:spPr>
          <a:xfrm>
            <a:off x="6414052" y="3061252"/>
            <a:ext cx="5194852" cy="213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ত্রিশ হাজার নিয়মিত যোদ্ধাদের নিয়ে গঠিত বাহিনীর নাম মুক্তিফৌজ।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ADC06-BD69-4BF6-B2B8-C47069B08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48BA5-F955-49CC-A418-8475D0A84A0E}"/>
              </a:ext>
            </a:extLst>
          </p:cNvPr>
          <p:cNvSpPr txBox="1"/>
          <p:nvPr/>
        </p:nvSpPr>
        <p:spPr>
          <a:xfrm>
            <a:off x="4538869" y="352024"/>
            <a:ext cx="3114261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09E6B-A870-464E-9838-FB3E5D7FFB39}"/>
              </a:ext>
            </a:extLst>
          </p:cNvPr>
          <p:cNvSpPr/>
          <p:nvPr/>
        </p:nvSpPr>
        <p:spPr>
          <a:xfrm>
            <a:off x="4167808" y="2242930"/>
            <a:ext cx="4452731" cy="1948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# মুক্তিবাহিনীকে কেন নিয়মিত বাহিনী ও গেরিলা বাহিনীতে ভাগ করা হয়েছিল?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66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4D92D-C9F0-461F-A892-7151D39B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B53E0-3B29-422C-9010-9AD25C8A043A}"/>
              </a:ext>
            </a:extLst>
          </p:cNvPr>
          <p:cNvSpPr txBox="1"/>
          <p:nvPr/>
        </p:nvSpPr>
        <p:spPr>
          <a:xfrm>
            <a:off x="4518991" y="357809"/>
            <a:ext cx="333954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F4C61-8171-4B3F-AC80-68281DFF5F6A}"/>
              </a:ext>
            </a:extLst>
          </p:cNvPr>
          <p:cNvSpPr txBox="1"/>
          <p:nvPr/>
        </p:nvSpPr>
        <p:spPr>
          <a:xfrm>
            <a:off x="4161183" y="2332383"/>
            <a:ext cx="4439478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# বাংলাদেশকে কেন ১১টি                            সেক্টরে ভাগ করা হয়েছিল?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D853C-348F-446A-AF93-A907BE106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C1999-6A44-480D-AEFB-EFD98CE96289}"/>
              </a:ext>
            </a:extLst>
          </p:cNvPr>
          <p:cNvSpPr txBox="1"/>
          <p:nvPr/>
        </p:nvSpPr>
        <p:spPr>
          <a:xfrm>
            <a:off x="4544704" y="423081"/>
            <a:ext cx="3138986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6B55EC-90CF-4475-811A-9A2AF610C9BA}"/>
              </a:ext>
            </a:extLst>
          </p:cNvPr>
          <p:cNvSpPr/>
          <p:nvPr/>
        </p:nvSpPr>
        <p:spPr>
          <a:xfrm>
            <a:off x="4274024" y="2357651"/>
            <a:ext cx="4053385" cy="18731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# তোমার অঞ্চলটি কোন সেক্টরের অধীনে ছিল?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9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A5F36-9A02-4567-8770-F6495747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1567ACDD-25E9-4F2F-8196-55C83F8A6954}"/>
              </a:ext>
            </a:extLst>
          </p:cNvPr>
          <p:cNvSpPr/>
          <p:nvPr/>
        </p:nvSpPr>
        <p:spPr>
          <a:xfrm>
            <a:off x="4691270" y="265044"/>
            <a:ext cx="2849217" cy="1245704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79597-9F61-4074-AF05-BAE8ECAA2545}"/>
              </a:ext>
            </a:extLst>
          </p:cNvPr>
          <p:cNvSpPr txBox="1"/>
          <p:nvPr/>
        </p:nvSpPr>
        <p:spPr>
          <a:xfrm>
            <a:off x="4479234" y="2690191"/>
            <a:ext cx="3790122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সেক্টর ১০ এর প্রধান    কাজ কি ছিল?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8E2BF-C95A-4504-86EF-724D10F7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07DE8D-AD7F-478D-B997-DBD3A7762BA6}"/>
              </a:ext>
            </a:extLst>
          </p:cNvPr>
          <p:cNvSpPr txBox="1"/>
          <p:nvPr/>
        </p:nvSpPr>
        <p:spPr>
          <a:xfrm>
            <a:off x="4479235" y="463826"/>
            <a:ext cx="2902226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BDEC55-C0B3-46F8-BD60-0EC91C82416C}"/>
              </a:ext>
            </a:extLst>
          </p:cNvPr>
          <p:cNvSpPr/>
          <p:nvPr/>
        </p:nvSpPr>
        <p:spPr>
          <a:xfrm>
            <a:off x="3816626" y="2415208"/>
            <a:ext cx="4558747" cy="20275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মুক্তিবাহিনী কীভাবে সংগঠিত হয়েছিল, সে সম্পর্কে একটি অনুচ্ছেদ লিখবে।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A5711-B564-4E5A-A998-6E8914A4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558F3-8DEC-4B8B-B89B-6B0B2015A0B1}"/>
              </a:ext>
            </a:extLst>
          </p:cNvPr>
          <p:cNvSpPr txBox="1"/>
          <p:nvPr/>
        </p:nvSpPr>
        <p:spPr>
          <a:xfrm>
            <a:off x="3875965" y="4503761"/>
            <a:ext cx="547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7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lus/>
      </p:transition>
    </mc:Choice>
    <mc:Fallback>
      <p:transition spd="slow">
        <p:plu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C6423-15C0-45BB-AE30-D7B57E934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909DC-03C2-4B9B-8FF7-BBD1CD4C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0" y="2100390"/>
            <a:ext cx="3522220" cy="3458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B01779-EF2C-464C-9487-4239073DF46B}"/>
              </a:ext>
            </a:extLst>
          </p:cNvPr>
          <p:cNvSpPr/>
          <p:nvPr/>
        </p:nvSpPr>
        <p:spPr>
          <a:xfrm>
            <a:off x="4638260" y="159025"/>
            <a:ext cx="2915479" cy="1285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FF90F-27DA-41DA-A8F6-1C2C8C5E1EC2}"/>
              </a:ext>
            </a:extLst>
          </p:cNvPr>
          <p:cNvSpPr/>
          <p:nvPr/>
        </p:nvSpPr>
        <p:spPr>
          <a:xfrm>
            <a:off x="5489256" y="2623588"/>
            <a:ext cx="3349943" cy="24118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মল্লিকা সাহা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চৈতাব সপ্রাবি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সদর, নরসিংদী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57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14F98-F869-483D-8BCC-AD9BB2255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E6A274-82A7-43CF-B770-615C0625F8E9}"/>
              </a:ext>
            </a:extLst>
          </p:cNvPr>
          <p:cNvSpPr/>
          <p:nvPr/>
        </p:nvSpPr>
        <p:spPr>
          <a:xfrm>
            <a:off x="4452730" y="159026"/>
            <a:ext cx="2994991" cy="993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695BE-5425-4C6C-90F3-72C85CD96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829145"/>
            <a:ext cx="4399722" cy="411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2CFC63A-CF61-448C-9636-A681C49FD1A5}"/>
              </a:ext>
            </a:extLst>
          </p:cNvPr>
          <p:cNvSpPr/>
          <p:nvPr/>
        </p:nvSpPr>
        <p:spPr>
          <a:xfrm>
            <a:off x="6095998" y="2042729"/>
            <a:ext cx="4863550" cy="343558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শিরোনামঃআমাদের মুক্তিযুদ্ধ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পাঠ্যাংশঃমুক্তিযুদ্ধে সামরিক বাহিনী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3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9D4C4-1BB1-4AEB-9D74-B4B7D10AF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28A30-CB96-4016-ADF3-5E3F3D6150EF}"/>
              </a:ext>
            </a:extLst>
          </p:cNvPr>
          <p:cNvSpPr txBox="1"/>
          <p:nvPr/>
        </p:nvSpPr>
        <p:spPr>
          <a:xfrm>
            <a:off x="4552121" y="322207"/>
            <a:ext cx="2796209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5FFEAA-C7F2-4D54-8143-06C17083D39E}"/>
              </a:ext>
            </a:extLst>
          </p:cNvPr>
          <p:cNvSpPr/>
          <p:nvPr/>
        </p:nvSpPr>
        <p:spPr>
          <a:xfrm>
            <a:off x="3597964" y="2183296"/>
            <a:ext cx="4996070" cy="249140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সাধারণ মানুষের অংশগ্রহণ ও আত্মত্যাগের কথা বর্ণনা করতে পারবে।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5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B146B-0566-4D3A-9399-8C0EB6063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4769B7-1033-4B31-A1EC-135366E1D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6" y="547203"/>
            <a:ext cx="4879950" cy="3325747"/>
          </a:xfrm>
          <a:prstGeom prst="roundRect">
            <a:avLst>
              <a:gd name="adj" fmla="val 54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CB046-2D8D-404C-9F8E-46BB5B3AA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2" y="547202"/>
            <a:ext cx="4879950" cy="332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493205-68EC-4899-949A-7234159C7645}"/>
              </a:ext>
            </a:extLst>
          </p:cNvPr>
          <p:cNvSpPr/>
          <p:nvPr/>
        </p:nvSpPr>
        <p:spPr>
          <a:xfrm>
            <a:off x="3379304" y="4875694"/>
            <a:ext cx="5433391" cy="11926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কি দেখতে পাচ্ছ?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B6B8B-CED9-469C-884A-4D16D694B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7261D49-C0DF-497F-93C3-055D41F10008}"/>
              </a:ext>
            </a:extLst>
          </p:cNvPr>
          <p:cNvSpPr/>
          <p:nvPr/>
        </p:nvSpPr>
        <p:spPr>
          <a:xfrm>
            <a:off x="4518991" y="490331"/>
            <a:ext cx="3154017" cy="123245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508AFE-C412-4959-9D76-079A392F0E99}"/>
              </a:ext>
            </a:extLst>
          </p:cNvPr>
          <p:cNvSpPr/>
          <p:nvPr/>
        </p:nvSpPr>
        <p:spPr>
          <a:xfrm>
            <a:off x="4214191" y="2609021"/>
            <a:ext cx="3763616" cy="163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সামরিক বাহিনী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4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3EB0E-78CB-4675-B3AE-B671F448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08AA93-83DF-488A-AF7B-9AF887EC8370}"/>
              </a:ext>
            </a:extLst>
          </p:cNvPr>
          <p:cNvSpPr txBox="1"/>
          <p:nvPr/>
        </p:nvSpPr>
        <p:spPr>
          <a:xfrm>
            <a:off x="4200939" y="318052"/>
            <a:ext cx="379012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পূর্বজ্ঞান যাচাই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7CF21-DE70-4641-8E87-39AA85713B3F}"/>
              </a:ext>
            </a:extLst>
          </p:cNvPr>
          <p:cNvSpPr/>
          <p:nvPr/>
        </p:nvSpPr>
        <p:spPr>
          <a:xfrm>
            <a:off x="3882887" y="2033655"/>
            <a:ext cx="4426226" cy="190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মুক্তিযুদ্ধ শুরু হয়েছিল কবে?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মুক্তিযুদ্ধের কয়েকটি কারণ বল।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4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52406-9751-4851-8047-3BD77866E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6606A9-CA93-4604-BB29-B1B02C66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5" y="1428654"/>
            <a:ext cx="3829878" cy="3596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9391FC-EE2E-4294-865B-95804803990F}"/>
              </a:ext>
            </a:extLst>
          </p:cNvPr>
          <p:cNvSpPr/>
          <p:nvPr/>
        </p:nvSpPr>
        <p:spPr>
          <a:xfrm>
            <a:off x="3187150" y="5210211"/>
            <a:ext cx="5300868" cy="90132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মুহাম্মদ আতাউল গণি ওসমানী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DE291-A74A-40C7-8AD6-55D2C5707F34}"/>
              </a:ext>
            </a:extLst>
          </p:cNvPr>
          <p:cNvSpPr/>
          <p:nvPr/>
        </p:nvSpPr>
        <p:spPr>
          <a:xfrm>
            <a:off x="3548272" y="231529"/>
            <a:ext cx="4207564" cy="901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 প্রধান সেনাপতি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8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30B3F-3504-45FA-A5E3-C1817519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7D4AC2-9857-4F50-9568-58067D7E2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7" y="1409403"/>
            <a:ext cx="4001417" cy="338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D6360F-3B4C-4B1A-89BB-78A276E116FA}"/>
              </a:ext>
            </a:extLst>
          </p:cNvPr>
          <p:cNvSpPr/>
          <p:nvPr/>
        </p:nvSpPr>
        <p:spPr>
          <a:xfrm>
            <a:off x="3697356" y="320388"/>
            <a:ext cx="4797287" cy="768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 উপ-প্রধান সেনাপতি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ACA251-FEBF-439C-9AE8-22C6AEF65981}"/>
              </a:ext>
            </a:extLst>
          </p:cNvPr>
          <p:cNvSpPr/>
          <p:nvPr/>
        </p:nvSpPr>
        <p:spPr>
          <a:xfrm>
            <a:off x="3949886" y="5117675"/>
            <a:ext cx="4001417" cy="76862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এ কে খন্দকার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3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176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Spn</dc:creator>
  <cp:lastModifiedBy>Spn</cp:lastModifiedBy>
  <cp:revision>32</cp:revision>
  <dcterms:created xsi:type="dcterms:W3CDTF">2020-10-20T16:22:16Z</dcterms:created>
  <dcterms:modified xsi:type="dcterms:W3CDTF">2020-11-05T15:06:05Z</dcterms:modified>
</cp:coreProperties>
</file>