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2" r:id="rId5"/>
    <p:sldId id="258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778" y="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1E06-EE90-4584-BBC2-4D4FA70BCC6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E285-A0C3-40E6-AF51-886B6BDE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6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1E06-EE90-4584-BBC2-4D4FA70BCC6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E285-A0C3-40E6-AF51-886B6BDE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51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1E06-EE90-4584-BBC2-4D4FA70BCC6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E285-A0C3-40E6-AF51-886B6BDE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0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1E06-EE90-4584-BBC2-4D4FA70BCC6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E285-A0C3-40E6-AF51-886B6BDE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0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1E06-EE90-4584-BBC2-4D4FA70BCC6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E285-A0C3-40E6-AF51-886B6BDE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3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1E06-EE90-4584-BBC2-4D4FA70BCC6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E285-A0C3-40E6-AF51-886B6BDE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5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1E06-EE90-4584-BBC2-4D4FA70BCC6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E285-A0C3-40E6-AF51-886B6BDE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79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1E06-EE90-4584-BBC2-4D4FA70BCC6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E285-A0C3-40E6-AF51-886B6BDE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1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1E06-EE90-4584-BBC2-4D4FA70BCC6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E285-A0C3-40E6-AF51-886B6BDE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2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1E06-EE90-4584-BBC2-4D4FA70BCC6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E285-A0C3-40E6-AF51-886B6BDE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7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1E06-EE90-4584-BBC2-4D4FA70BCC6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E285-A0C3-40E6-AF51-886B6BDE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4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41E06-EE90-4584-BBC2-4D4FA70BCC6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9E285-A0C3-40E6-AF51-886B6BDE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6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সাম্মানীত</a:t>
            </a:r>
            <a:r>
              <a:rPr lang="en-US" sz="3200" dirty="0" smtClean="0"/>
              <a:t> </a:t>
            </a:r>
            <a:r>
              <a:rPr lang="en-US" sz="3200" dirty="0" err="1" smtClean="0"/>
              <a:t>শিক্ষকমহদয়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724" y="569626"/>
            <a:ext cx="4303986" cy="24110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711" y="552722"/>
            <a:ext cx="4104290" cy="24054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74"/>
            <a:ext cx="3783723" cy="23958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980658"/>
            <a:ext cx="121920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আমার প্রাণ প্রিয় শিক্ষার্থী সোনামনিরা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5431"/>
            <a:ext cx="3237875" cy="26462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359" y="3565431"/>
            <a:ext cx="5223640" cy="26557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844" y="3550284"/>
            <a:ext cx="3685513" cy="265576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</a:rPr>
              <a:t>সবাইকে স্বাগতম জানাচ্ছি এ্যাসাইনমেন্ট এর এই বিশেষ ক্লাসে।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54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169550" y="1232563"/>
            <a:ext cx="4344988" cy="639762"/>
          </a:xfrm>
          <a:prstGeom prst="rect">
            <a:avLst/>
          </a:prstGeom>
          <a:solidFill>
            <a:srgbClr val="00B050"/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52400" y="2093246"/>
            <a:ext cx="4724400" cy="45307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মোঃ হুমায়ন কবির</a:t>
            </a:r>
          </a:p>
          <a:p>
            <a:pPr marL="0" indent="0">
              <a:buFont typeface="Arial" pitchFamily="34" charset="0"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marL="0" indent="0">
              <a:buFont typeface="Arial" pitchFamily="34" charset="0"/>
              <a:buNone/>
            </a:pPr>
            <a:r>
              <a:rPr lang="bn-BD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শ্রীফলতলা মাধ্যমিক বালিকা বিদ্যালয়</a:t>
            </a:r>
          </a:p>
          <a:p>
            <a:pPr marL="0" indent="0">
              <a:buFont typeface="Arial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ডাকঘরঃ তোলা, হরিনাকুন্ডু-ঝিনাইদহ</a:t>
            </a:r>
          </a:p>
          <a:p>
            <a:pPr marL="0" indent="0">
              <a:buFont typeface="Arial" pitchFamily="34" charset="0"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মোবাইল ০১৭১৪৫১৮৪৩৩</a:t>
            </a:r>
            <a:r>
              <a:rPr lang="en-US" dirty="0" smtClean="0"/>
              <a:t> 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dirty="0" smtClean="0"/>
              <a:t>humaun4180@gmail.com</a:t>
            </a:r>
          </a:p>
          <a:p>
            <a:pPr marL="0" indent="0">
              <a:buFont typeface="Arial" pitchFamily="34" charset="0"/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5102225" y="1237069"/>
            <a:ext cx="4041775" cy="639762"/>
          </a:xfrm>
          <a:prstGeom prst="rect">
            <a:avLst/>
          </a:prstGeom>
          <a:solidFill>
            <a:srgbClr val="00B0F0"/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পাঠপরিচিতি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953000" y="2093246"/>
            <a:ext cx="4191000" cy="4530725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912" y="2093246"/>
            <a:ext cx="1601788" cy="10309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81600" y="2438400"/>
            <a:ext cx="3657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অ্যাসাইনমেন্ট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1489" y="3567659"/>
            <a:ext cx="3372786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Assignment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9948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8785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</a:rPr>
              <a:t>এই</a:t>
            </a:r>
            <a:r>
              <a:rPr lang="en-US" sz="8800" dirty="0" smtClean="0">
                <a:solidFill>
                  <a:srgbClr val="FF0000"/>
                </a:solidFill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</a:rPr>
              <a:t>পাঠ</a:t>
            </a:r>
            <a:r>
              <a:rPr lang="en-US" sz="8800" dirty="0" smtClean="0">
                <a:solidFill>
                  <a:srgbClr val="FF0000"/>
                </a:solidFill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</a:rPr>
              <a:t>শেষে</a:t>
            </a:r>
            <a:r>
              <a:rPr lang="en-US" sz="8800" dirty="0" smtClean="0">
                <a:solidFill>
                  <a:srgbClr val="FF0000"/>
                </a:solidFill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</a:rPr>
              <a:t>শিক্ষার্থীরা</a:t>
            </a:r>
            <a:endParaRPr lang="en-US" sz="88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7200" dirty="0" err="1" smtClean="0"/>
              <a:t>অ্যাসাইনমেন্ট</a:t>
            </a:r>
            <a:r>
              <a:rPr lang="en-US" sz="7200" dirty="0" smtClean="0"/>
              <a:t> </a:t>
            </a:r>
            <a:r>
              <a:rPr lang="en-US" sz="7200" dirty="0" err="1" smtClean="0"/>
              <a:t>কি</a:t>
            </a:r>
            <a:r>
              <a:rPr lang="en-US" sz="7200" dirty="0" smtClean="0"/>
              <a:t> </a:t>
            </a:r>
            <a:r>
              <a:rPr lang="en-US" sz="7200" dirty="0" err="1" smtClean="0"/>
              <a:t>তা</a:t>
            </a:r>
            <a:r>
              <a:rPr lang="en-US" sz="7200" dirty="0" smtClean="0"/>
              <a:t> </a:t>
            </a:r>
            <a:r>
              <a:rPr lang="en-US" sz="7200" dirty="0" err="1" smtClean="0"/>
              <a:t>বলতে</a:t>
            </a:r>
            <a:r>
              <a:rPr lang="en-US" sz="7200" dirty="0" smtClean="0"/>
              <a:t> </a:t>
            </a:r>
            <a:r>
              <a:rPr lang="en-US" sz="7200" dirty="0" err="1" smtClean="0"/>
              <a:t>পারবে</a:t>
            </a:r>
            <a:r>
              <a:rPr lang="en-US" sz="7200" dirty="0" smtClean="0"/>
              <a:t>।</a:t>
            </a:r>
            <a:endParaRPr lang="bn-IN" sz="7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7200" dirty="0" smtClean="0"/>
              <a:t>অ্যাসাইনমেন্ট নিজে নিজে তৈরি করতে পারবে।</a:t>
            </a:r>
            <a:endParaRPr lang="en-US" sz="7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8532"/>
            <a:ext cx="12191999" cy="97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0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1067393" cy="64325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bn-IN" sz="4400" dirty="0" smtClean="0"/>
              <a:t> </a:t>
            </a:r>
            <a:r>
              <a:rPr lang="bn-IN" sz="4400" dirty="0" smtClean="0">
                <a:solidFill>
                  <a:srgbClr val="FF0000"/>
                </a:solidFill>
              </a:rPr>
              <a:t>শিক্ষার্থীদের অ্যসাইনমেন্ট তৈরি করতে দেওয়ার ক্ষেত্রে শিক্ষকদের লক্ষণীয় বিষয়ঃ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600" dirty="0"/>
              <a:t>শিক্ষার্থীদের অ্যসাইনমেন্ট তৈরি করতে দেওয়ার </a:t>
            </a:r>
            <a:r>
              <a:rPr lang="bn-IN" sz="3600" dirty="0" smtClean="0"/>
              <a:t>ক্ষেত্রে মাউশি এর নীতি মালা অনুসরন করবেন।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600" dirty="0"/>
              <a:t>শিক্ষার্থীদের অ্যসাইনমেন্ট তৈরি করতে দেওয়ার </a:t>
            </a:r>
            <a:r>
              <a:rPr lang="bn-IN" sz="3600" dirty="0" smtClean="0"/>
              <a:t>ক্ষেত্রে দুইটি পদ্ধতিতে করা যেতে পারে যেমন রচনা মূলক অ্যাসাইনমেন্ট ও সক্ষিপ্ত প্রশ্নত্তর অ্যাসাইনমেন্ট।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600" dirty="0" smtClean="0"/>
              <a:t>কভার পৃষ্ঠার অপর পেজে অ্যাসাইনমেন্টের বিষায়াবলি লিখে দিবেন।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600" dirty="0" smtClean="0"/>
              <a:t>অবশ্যই অ্যাসাইনমেন্ট গবেষণা বা বিশ্লেষণধর্মী হতে হবে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347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172" y="583325"/>
            <a:ext cx="11514083" cy="42409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bn-IN" sz="5400" dirty="0" smtClean="0"/>
              <a:t>শ্রীফলতলা মাধ্যমিক বালিকা বিদ্যালয়।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3216165" y="1061801"/>
            <a:ext cx="6148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/>
              <a:t>স্থাপিতঃ ১৯৯৯ইং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534857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70C0"/>
                </a:solidFill>
              </a:rPr>
              <a:t>অ্যাসা</a:t>
            </a:r>
            <a:r>
              <a:rPr lang="en-US" sz="3600" dirty="0" err="1" smtClean="0">
                <a:solidFill>
                  <a:srgbClr val="0070C0"/>
                </a:solidFill>
              </a:rPr>
              <a:t>ইনমেন্ট</a:t>
            </a:r>
            <a:r>
              <a:rPr lang="en-US" sz="3600" dirty="0" smtClean="0">
                <a:solidFill>
                  <a:srgbClr val="0070C0"/>
                </a:solidFill>
              </a:rPr>
              <a:t> ২০২০ইং</a:t>
            </a:r>
            <a:endParaRPr lang="bn-IN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  </a:t>
            </a:r>
            <a:r>
              <a:rPr lang="bn-IN" sz="3600" dirty="0" smtClean="0">
                <a:solidFill>
                  <a:srgbClr val="002060"/>
                </a:solidFill>
              </a:rPr>
              <a:t>শিরোনামঃ</a:t>
            </a:r>
            <a:r>
              <a:rPr lang="en-US" sz="3600" dirty="0" smtClean="0">
                <a:solidFill>
                  <a:srgbClr val="002060"/>
                </a:solidFill>
              </a:rPr>
              <a:t>……………………………………………………………………………</a:t>
            </a:r>
            <a:endParaRPr lang="bn-IN" sz="3600" dirty="0" smtClean="0">
              <a:solidFill>
                <a:srgbClr val="002060"/>
              </a:solidFill>
            </a:endParaRPr>
          </a:p>
          <a:p>
            <a:r>
              <a:rPr lang="en-US" sz="3600" dirty="0" smtClean="0">
                <a:solidFill>
                  <a:srgbClr val="00B050"/>
                </a:solidFill>
              </a:rPr>
              <a:t>  </a:t>
            </a:r>
            <a:r>
              <a:rPr lang="bn-IN" sz="3600" dirty="0" smtClean="0">
                <a:solidFill>
                  <a:srgbClr val="00B050"/>
                </a:solidFill>
              </a:rPr>
              <a:t>বিষয়ের নামঃ</a:t>
            </a:r>
            <a:r>
              <a:rPr lang="en-US" sz="3600" dirty="0" smtClean="0">
                <a:solidFill>
                  <a:srgbClr val="00B050"/>
                </a:solidFill>
              </a:rPr>
              <a:t>………………………………………………………………………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189187" y="4401855"/>
            <a:ext cx="4934607" cy="248091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orizontal Scroll 7"/>
          <p:cNvSpPr/>
          <p:nvPr/>
        </p:nvSpPr>
        <p:spPr>
          <a:xfrm>
            <a:off x="6096000" y="4401855"/>
            <a:ext cx="5833240" cy="248091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2966" y="4794165"/>
            <a:ext cx="43670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</a:rPr>
              <a:t>নির্দ্দেশনায়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শিক্ষকের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নামঃ</a:t>
            </a:r>
            <a:r>
              <a:rPr lang="en-US" sz="2400" dirty="0" smtClean="0">
                <a:solidFill>
                  <a:srgbClr val="FF0000"/>
                </a:solidFill>
              </a:rPr>
              <a:t>…………………………..</a:t>
            </a:r>
            <a:endParaRPr lang="bn-IN" sz="2400" dirty="0" smtClean="0">
              <a:solidFill>
                <a:srgbClr val="FF0000"/>
              </a:solidFill>
            </a:endParaRPr>
          </a:p>
          <a:p>
            <a:r>
              <a:rPr lang="en-US" sz="2400" dirty="0" err="1" smtClean="0">
                <a:solidFill>
                  <a:srgbClr val="FF0000"/>
                </a:solidFill>
              </a:rPr>
              <a:t>পদবীঃ</a:t>
            </a:r>
            <a:r>
              <a:rPr lang="en-US" sz="2400" dirty="0" smtClean="0">
                <a:solidFill>
                  <a:srgbClr val="FF0000"/>
                </a:solidFill>
              </a:rPr>
              <a:t>………………………………………..</a:t>
            </a:r>
            <a:endParaRPr lang="bn-IN" sz="2400" dirty="0" smtClean="0">
              <a:solidFill>
                <a:srgbClr val="FF0000"/>
              </a:solidFill>
            </a:endParaRPr>
          </a:p>
          <a:p>
            <a:r>
              <a:rPr lang="en-US" sz="2400" dirty="0" err="1" smtClean="0">
                <a:solidFill>
                  <a:srgbClr val="FF0000"/>
                </a:solidFill>
              </a:rPr>
              <a:t>বিষয়ঃ</a:t>
            </a:r>
            <a:r>
              <a:rPr lang="en-US" sz="2400" dirty="0" smtClean="0">
                <a:solidFill>
                  <a:srgbClr val="FF0000"/>
                </a:solidFill>
              </a:rPr>
              <a:t>…………………………………………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0658" y="4686097"/>
            <a:ext cx="538392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প্রস্তু</a:t>
            </a:r>
            <a:r>
              <a:rPr lang="bn-IN" sz="2400" dirty="0" smtClean="0">
                <a:solidFill>
                  <a:srgbClr val="FF0000"/>
                </a:solidFill>
              </a:rPr>
              <a:t>তকারী</a:t>
            </a:r>
          </a:p>
          <a:p>
            <a:r>
              <a:rPr lang="bn-IN" sz="2400" dirty="0" smtClean="0"/>
              <a:t>নামঃ.............................................</a:t>
            </a:r>
          </a:p>
          <a:p>
            <a:r>
              <a:rPr lang="bn-IN" sz="2400" dirty="0" smtClean="0"/>
              <a:t>শ্রেণীঃ...........................................</a:t>
            </a:r>
          </a:p>
          <a:p>
            <a:r>
              <a:rPr lang="bn-IN" sz="2400" dirty="0" smtClean="0"/>
              <a:t>রোল নং........................................</a:t>
            </a:r>
            <a:endParaRPr lang="en-US" sz="2400" dirty="0" smtClean="0"/>
          </a:p>
          <a:p>
            <a:r>
              <a:rPr lang="en-US" sz="2000" dirty="0" err="1" smtClean="0"/>
              <a:t>জমা</a:t>
            </a:r>
            <a:r>
              <a:rPr lang="en-US" sz="2000" dirty="0" smtClean="0"/>
              <a:t> </a:t>
            </a:r>
            <a:r>
              <a:rPr lang="en-US" sz="2000" dirty="0" err="1" smtClean="0"/>
              <a:t>দানের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তারিখ</a:t>
            </a:r>
            <a:r>
              <a:rPr lang="en-US" sz="2000" dirty="0" smtClean="0"/>
              <a:t>………………………………………..</a:t>
            </a:r>
            <a:endParaRPr lang="bn-IN" sz="2000" dirty="0" smtClean="0"/>
          </a:p>
        </p:txBody>
      </p:sp>
    </p:spTree>
    <p:extLst>
      <p:ext uri="{BB962C8B-B14F-4D97-AF65-F5344CB8AC3E}">
        <p14:creationId xmlns:p14="http://schemas.microsoft.com/office/powerpoint/2010/main" val="299359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821763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৮ম </a:t>
            </a:r>
            <a:r>
              <a:rPr lang="en-US" sz="3200" dirty="0" err="1" smtClean="0">
                <a:solidFill>
                  <a:srgbClr val="002060"/>
                </a:solidFill>
              </a:rPr>
              <a:t>শ্রেণী</a:t>
            </a:r>
            <a:endParaRPr lang="en-US" sz="3200" dirty="0">
              <a:solidFill>
                <a:srgbClr val="002060"/>
              </a:solidFill>
            </a:endParaRPr>
          </a:p>
          <a:p>
            <a:pPr algn="ctr"/>
            <a:r>
              <a:rPr lang="en-US" sz="3200" dirty="0" err="1" smtClean="0">
                <a:solidFill>
                  <a:srgbClr val="002060"/>
                </a:solidFill>
              </a:rPr>
              <a:t>ইসলাম</a:t>
            </a:r>
            <a:r>
              <a:rPr lang="en-US" sz="3200" dirty="0" smtClean="0">
                <a:solidFill>
                  <a:srgbClr val="002060"/>
                </a:solidFill>
              </a:rPr>
              <a:t> ও </a:t>
            </a:r>
            <a:r>
              <a:rPr lang="en-US" sz="3200" dirty="0" err="1" smtClean="0">
                <a:solidFill>
                  <a:srgbClr val="002060"/>
                </a:solidFill>
              </a:rPr>
              <a:t>নৈতিক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শিক্ষা</a:t>
            </a:r>
            <a:endParaRPr lang="bn-IN" sz="3200" dirty="0" smtClean="0">
              <a:solidFill>
                <a:srgbClr val="002060"/>
              </a:solidFill>
            </a:endParaRPr>
          </a:p>
          <a:p>
            <a:pPr algn="ctr"/>
            <a:endParaRPr lang="en-US" sz="3200" dirty="0" smtClean="0">
              <a:solidFill>
                <a:srgbClr val="002060"/>
              </a:solidFill>
            </a:endParaRPr>
          </a:p>
          <a:p>
            <a:r>
              <a:rPr lang="bn-IN" sz="3200" dirty="0" smtClean="0">
                <a:solidFill>
                  <a:srgbClr val="FF0000"/>
                </a:solidFill>
              </a:rPr>
              <a:t>১। </a:t>
            </a:r>
            <a:r>
              <a:rPr lang="bn-IN" sz="2800" dirty="0" smtClean="0">
                <a:solidFill>
                  <a:srgbClr val="FF0000"/>
                </a:solidFill>
              </a:rPr>
              <a:t>অ্যাসাইনমেন্ট</a:t>
            </a:r>
            <a:r>
              <a:rPr lang="bn-IN" sz="2800" dirty="0" smtClean="0"/>
              <a:t> লিখ ১টি</a:t>
            </a:r>
          </a:p>
          <a:p>
            <a:endParaRPr lang="bn-IN" sz="4000" dirty="0" smtClean="0"/>
          </a:p>
          <a:p>
            <a:r>
              <a:rPr lang="bn-IN" sz="3200" dirty="0" smtClean="0"/>
              <a:t>  (ক) যাকাতের সামাজিক গুরুত্ব।</a:t>
            </a:r>
          </a:p>
          <a:p>
            <a:r>
              <a:rPr lang="bn-IN" sz="3200" dirty="0"/>
              <a:t> </a:t>
            </a:r>
            <a:r>
              <a:rPr lang="bn-IN" sz="3200" dirty="0" smtClean="0"/>
              <a:t> (খ) হযরত আয়েশা (রাঃ) এর জীবন আর্দশ।</a:t>
            </a:r>
          </a:p>
          <a:p>
            <a:endParaRPr lang="bn-IN" sz="3200" dirty="0" smtClean="0"/>
          </a:p>
          <a:p>
            <a:r>
              <a:rPr lang="bn-IN" sz="3200" dirty="0" smtClean="0"/>
              <a:t>২। </a:t>
            </a:r>
            <a:r>
              <a:rPr lang="bn-IN" sz="2800" dirty="0" smtClean="0">
                <a:solidFill>
                  <a:srgbClr val="FF0000"/>
                </a:solidFill>
              </a:rPr>
              <a:t>অ্যাসাইনমেন্ট লিখ দুইটি (সংক্ষিপ্ত)</a:t>
            </a:r>
          </a:p>
          <a:p>
            <a:endParaRPr lang="bn-IN" sz="3200" dirty="0" smtClean="0">
              <a:solidFill>
                <a:srgbClr val="FF0000"/>
              </a:solidFill>
            </a:endParaRPr>
          </a:p>
          <a:p>
            <a:r>
              <a:rPr lang="bn-IN" sz="3200" dirty="0"/>
              <a:t> </a:t>
            </a:r>
            <a:r>
              <a:rPr lang="bn-IN" sz="3200" dirty="0" smtClean="0"/>
              <a:t> (ক) </a:t>
            </a:r>
            <a:r>
              <a:rPr lang="bn-IN" sz="2800" dirty="0" smtClean="0"/>
              <a:t>ঈমানের প্রধান বিষয়গুলি কি কি ?</a:t>
            </a:r>
          </a:p>
          <a:p>
            <a:r>
              <a:rPr lang="bn-IN" sz="2800" dirty="0"/>
              <a:t> </a:t>
            </a:r>
            <a:r>
              <a:rPr lang="bn-IN" sz="2800" dirty="0" smtClean="0"/>
              <a:t> (খ) নবী-রাসুলের পার্থক্য লিখ।</a:t>
            </a:r>
          </a:p>
          <a:p>
            <a:r>
              <a:rPr lang="bn-IN" sz="2800" dirty="0"/>
              <a:t> </a:t>
            </a:r>
            <a:r>
              <a:rPr lang="bn-IN" sz="2800" dirty="0" smtClean="0"/>
              <a:t> (গ) জান্নাতের পরিচয় ও লাভের উপায় বর্ণনা কর।</a:t>
            </a:r>
          </a:p>
          <a:p>
            <a:r>
              <a:rPr lang="bn-IN" sz="2800" dirty="0"/>
              <a:t> </a:t>
            </a:r>
            <a:r>
              <a:rPr lang="bn-IN" sz="2800" dirty="0" smtClean="0"/>
              <a:t> (ঘ) সুরা আল-কদর এর শানে নূযুল লিখ</a:t>
            </a:r>
            <a:r>
              <a:rPr lang="bn-IN" sz="3200" dirty="0" smtClean="0"/>
              <a:t>।</a:t>
            </a:r>
          </a:p>
          <a:p>
            <a:endParaRPr lang="bn-IN" sz="32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236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784830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600" dirty="0" smtClean="0"/>
              <a:t>অ্যাসাইমেন্ট লেখার ক্ষেত্রে লক্ষনীয় বিষয়ঃ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A4 </a:t>
            </a:r>
            <a:r>
              <a:rPr lang="en-US" sz="3600" dirty="0" err="1" smtClean="0"/>
              <a:t>সাইজের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কাগজ</a:t>
            </a:r>
            <a:r>
              <a:rPr lang="en-US" sz="3600" dirty="0" smtClean="0"/>
              <a:t> </a:t>
            </a:r>
            <a:r>
              <a:rPr lang="en-US" sz="3600" dirty="0" err="1" smtClean="0"/>
              <a:t>দ্বারা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খাতা</a:t>
            </a:r>
            <a:r>
              <a:rPr lang="en-US" sz="3600" dirty="0" smtClean="0"/>
              <a:t> </a:t>
            </a:r>
            <a:r>
              <a:rPr lang="en-US" sz="3600" dirty="0" err="1" smtClean="0"/>
              <a:t>তৈরি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হবে</a:t>
            </a:r>
            <a:r>
              <a:rPr lang="en-US" sz="3600" dirty="0" smtClean="0"/>
              <a:t>।</a:t>
            </a:r>
            <a:endParaRPr lang="bn-IN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 smtClean="0"/>
              <a:t>পৃষ্ঠার চার দিকে মার্জিন টানতে হবে।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 smtClean="0"/>
              <a:t>প্রশ্নের ধারা বাহিকতা ঠিক রেখে উত্তর লিখা ভাল তবে সহজগুলি লেখা যায়।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 smtClean="0"/>
              <a:t>দাগ নম্বর অনুযাই উত্তর লিখবেন যেমনঃ ক খ গ তবে এলোমেলো লেখা যাবে যেমন খ ক গ।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 smtClean="0"/>
              <a:t>প্রত্যেক প্রশ্নের উত্তর লেখার আগে প্রশ্ন লিখলে ভাল হয়। না লিখলে দোষের নয়।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 smtClean="0"/>
              <a:t>নীল কালিতে প্রশ্ন আ</a:t>
            </a:r>
            <a:r>
              <a:rPr lang="en-US" sz="3600" dirty="0" smtClean="0"/>
              <a:t>র </a:t>
            </a:r>
            <a:r>
              <a:rPr lang="en-US" sz="3600" dirty="0" err="1" smtClean="0"/>
              <a:t>কাল</a:t>
            </a:r>
            <a:r>
              <a:rPr lang="bn-IN" sz="3600" dirty="0" smtClean="0"/>
              <a:t>ো কালিতে উত্তর লিখলে ভাল হবে।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 smtClean="0"/>
              <a:t>পয়েন্ট আন্ডার লাইন করবেন।</a:t>
            </a:r>
          </a:p>
          <a:p>
            <a:endParaRPr lang="bn-IN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362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267765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2800" dirty="0" smtClean="0"/>
              <a:t>উত্তর পেজের এক সাইডে না উভয় সাইডে লিখতে হবে তাহা নির্দ্দেশকের কাছ থেকে জেনে নিবেন তবে এক সাইডে লেখা ভাল।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2800" dirty="0" smtClean="0"/>
              <a:t>মার্জিনের বাহিরে প্রশ্ন নং আর ভিতরে পয়েন্ট নং দিবেন।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2800" dirty="0" smtClean="0"/>
              <a:t>ফ্রন্ট পেজ নিজে বানিয়ে নিবেন যদি প্রতিষ্ঠান সরবরাহ করে সেখান থেকে সংগ্রহ করবেন।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2333297"/>
            <a:ext cx="12192000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bn-IN" sz="3200" dirty="0" smtClean="0"/>
              <a:t>পূর্ণ নম্বর পাওয়ার জন্য যা করতে হবেঃ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200" dirty="0" smtClean="0"/>
              <a:t>হাতের লিখা পরিষ্কার এবং সুন্দর করে লিখতে হবে।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200" dirty="0" smtClean="0"/>
              <a:t>বড় প্রশ্নের ক্ষেত্রে প্যারা করে উত্তর লিখতে হবে।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200" dirty="0" smtClean="0"/>
              <a:t>একাধিক প্রশ্ন নিয়ে গঠিত প্রশ্নের উত্তর লিখবেন।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200" dirty="0" smtClean="0"/>
              <a:t>যথাযত উত্তর লিখবেন।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200" dirty="0" smtClean="0"/>
              <a:t>পূর্ণমান বিচার করে উত্তর ছোট-বড় করবেন।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200" dirty="0" smtClean="0"/>
              <a:t> নির্দ্দেশ মোতাবেক ধারা বাহিক ভাবে উত্তর লিখলে ভাল হয়।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200" dirty="0" smtClean="0"/>
              <a:t>উত্তরপত্রে কোন ক্রমেই কাটাকাটি করা যাবে না।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79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013324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5400" dirty="0" smtClean="0"/>
              <a:t>আজ এখানেই শেষ করছি </a:t>
            </a:r>
          </a:p>
          <a:p>
            <a:pPr algn="ctr"/>
            <a:r>
              <a:rPr lang="bn-IN" sz="13800" dirty="0" smtClean="0"/>
              <a:t>আল্লাহ হাফেজ</a:t>
            </a:r>
            <a:endParaRPr lang="en-US" sz="13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6988"/>
            <a:ext cx="3153103" cy="38110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524" y="3046989"/>
            <a:ext cx="5257800" cy="38110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03" y="3046988"/>
            <a:ext cx="3602421" cy="381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96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431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Humaun Kabir</dc:creator>
  <cp:lastModifiedBy>Humaun Kabir</cp:lastModifiedBy>
  <cp:revision>78</cp:revision>
  <dcterms:created xsi:type="dcterms:W3CDTF">2020-11-01T11:41:42Z</dcterms:created>
  <dcterms:modified xsi:type="dcterms:W3CDTF">2020-11-05T04:46:31Z</dcterms:modified>
</cp:coreProperties>
</file>