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8" r:id="rId2"/>
    <p:sldId id="538" r:id="rId3"/>
    <p:sldId id="497" r:id="rId4"/>
    <p:sldId id="495" r:id="rId5"/>
    <p:sldId id="510" r:id="rId6"/>
    <p:sldId id="496" r:id="rId7"/>
    <p:sldId id="524" r:id="rId8"/>
    <p:sldId id="532" r:id="rId9"/>
    <p:sldId id="523" r:id="rId10"/>
    <p:sldId id="533" r:id="rId11"/>
    <p:sldId id="534" r:id="rId12"/>
    <p:sldId id="535" r:id="rId13"/>
    <p:sldId id="536" r:id="rId14"/>
    <p:sldId id="537" r:id="rId15"/>
    <p:sldId id="519" r:id="rId16"/>
    <p:sldId id="490" r:id="rId17"/>
    <p:sldId id="491" r:id="rId18"/>
    <p:sldId id="492" r:id="rId19"/>
    <p:sldId id="493" r:id="rId20"/>
    <p:sldId id="4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00"/>
    <a:srgbClr val="80B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6959" autoAdjust="0"/>
  </p:normalViewPr>
  <p:slideViewPr>
    <p:cSldViewPr snapToGrid="0">
      <p:cViewPr varScale="1">
        <p:scale>
          <a:sx n="82" d="100"/>
          <a:sy n="82" d="100"/>
        </p:scale>
        <p:origin x="4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5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3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 স্ট্রিগার ব্যবহার করা হয়েছে। প্রশ্নের উত্তরগুলোতে ক্লিক করে সঠিক উত্তর জানা যাবে।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8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9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214086" y="177800"/>
            <a:ext cx="11763829" cy="6502400"/>
          </a:xfrm>
          <a:prstGeom prst="frame">
            <a:avLst>
              <a:gd name="adj1" fmla="val 447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494" y="378479"/>
            <a:ext cx="5684341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8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4800" dirty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Image result for à¦à¦¨à¦¸à¦à¦à§à¦¯à¦¾ à¦¬à§à¦¦à§à¦§à¦¿à¦° à¦«à¦²à§ à¦ªà¦°à¦¿à¦¬à§à¦¶à§à¦° à¦ªà§à¦°à¦­à¦¾à¦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11" y="2779401"/>
            <a:ext cx="6097672" cy="3796817"/>
          </a:xfrm>
          <a:prstGeom prst="round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à¦à§à¦·à¦¿à¦¤à§ à¦°à¦¾à¦¸à¦¾à§à¦¨à¦¿à¦ à¦¸à¦¾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" y="1298588"/>
            <a:ext cx="5423154" cy="36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11" y="1304975"/>
            <a:ext cx="5388540" cy="36293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96698" y="5556256"/>
            <a:ext cx="863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অধিক মানুষের অধিক খাদ্য উৎপাদনের জন্য।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544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সার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2398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249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কেন ব্যবহার করা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249" y="562992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soil 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9" y="1317990"/>
            <a:ext cx="5438687" cy="3616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10" y="1317989"/>
            <a:ext cx="5388541" cy="3616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27499" y="5556256"/>
            <a:ext cx="1107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অধিক মানুষের অধিক খাদ্য উৎপাদনের জন্য সার ও রাসায়নিক সারের ব্যবহার।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544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 মাটি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2398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 পানি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249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এরকম দুষণ কেন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7303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à¦à¦¯à¦¼à¦²à¦¾ à¦¬à¦¿à¦¦à§à¦¯à§à§ à¦à§à¦¨à§à¦¦à§à¦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8" y="1308302"/>
            <a:ext cx="5438687" cy="36257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à¦à¦²à¦à¦¾à¦°à¦à¦¾à¦¨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09" y="1317988"/>
            <a:ext cx="5388542" cy="3616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7959" y="5253694"/>
            <a:ext cx="11076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বিদ্যুৎ উৎপাদন কেন্দ্র ও কলকারখানায় জীবাশ্ম জ্বালানি পোড়ানোর ফলে দূষিত গ্যাস নির্গত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7739" y="4341883"/>
            <a:ext cx="3519958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উৎপাদন কেন্দ্র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03334" y="4341883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249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ছবিগুলো দেখে কী বুঝতে পারলে?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2487" y="543588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4" descr="Image result for à¦à¦¯à¦¼à¦²à¦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33" y="1440126"/>
            <a:ext cx="1657064" cy="1089576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5653" y="1362636"/>
            <a:ext cx="1221400" cy="1221400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74" y="1317988"/>
            <a:ext cx="5422177" cy="3616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à¦à¦¾à§à¦¿à¦¤à§ à¦¤à§à¦² à¦¨à§à¦à§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9" y="1317989"/>
            <a:ext cx="5438687" cy="3616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499" y="5556256"/>
            <a:ext cx="11076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যানবাহনে জীবাশ্ম জ্বালানি ব্যবহারের কারণে দূষিত বায়ু নির্গত হচ্ছে।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249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দেখে কী বুঝতে পারলে?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8" y="1317988"/>
            <a:ext cx="5438687" cy="3616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acid 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09" y="1317988"/>
            <a:ext cx="5388542" cy="3616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7499" y="5556256"/>
            <a:ext cx="11076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বিদ্যুৎ উৎপাদন কেন্দ্র, কলকারখানা, যানবাহনের দূষিত বায়ু নির্গমনের কারণে এমন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544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 উষ্ণায়ন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2398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বৃষ্টি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1249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এরকম হয় কেন?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247" y="546050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11" y="1052181"/>
            <a:ext cx="6830378" cy="47536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205535" y="259360"/>
            <a:ext cx="3274200" cy="80721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1679" r="6565" b="-1679"/>
          <a:stretch/>
        </p:blipFill>
        <p:spPr>
          <a:xfrm>
            <a:off x="6259349" y="391886"/>
            <a:ext cx="5069790" cy="62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2" y="2714807"/>
            <a:ext cx="3571990" cy="37730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99" y="464456"/>
            <a:ext cx="4268065" cy="52079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Pentagon 8"/>
          <p:cNvSpPr/>
          <p:nvPr/>
        </p:nvSpPr>
        <p:spPr>
          <a:xfrm flipH="1">
            <a:off x="862861" y="464456"/>
            <a:ext cx="3571991" cy="1944915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ও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নং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ছাদেক তার বন্ধুকে বলল, পৃথিবীর বায়ুমন্ডল এক ধরনের হাউজের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ন্যায় কাজ করে। এটা কীসের হাউজ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3746865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গ্রীন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হোয়াট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80886" y="3727060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ব্লু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রেড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282990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আমান সাহেব গ্রীন হাউজ তৈরির পরিকল্পনা করলেন। এটি তৈরি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করতে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কী প্রয়োজন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351313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কাঠ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601976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কাচ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6019767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টিন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35585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বাঁশ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637" y="1062644"/>
            <a:ext cx="60267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দাওঃ-</a:t>
            </a:r>
            <a:endParaRPr lang="en-US" sz="4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3149600"/>
            <a:ext cx="10261600" cy="193899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 বায়ুমণ্ডল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কী?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গ্রিন হাউজের ভিতরের পরিবেশ গরম থাকে কেন?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পাঁচটি বাক্যে ব্যাখ্যা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কর।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1069053"/>
            <a:ext cx="5301796" cy="50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Single Corner Rectangle 1"/>
          <p:cNvSpPr/>
          <p:nvPr/>
        </p:nvSpPr>
        <p:spPr>
          <a:xfrm>
            <a:off x="5965371" y="2946399"/>
            <a:ext cx="5457371" cy="2336801"/>
          </a:xfrm>
          <a:prstGeom prst="snip1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স্বচ্ছ পলিথিন দিয়ে একটি গ্রিন হাউজ তৈরি করে নিয়ে আসবে।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675575" y="733363"/>
            <a:ext cx="3629567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0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8D2C2F-49EB-460A-9D70-DF244A120EC2}"/>
              </a:ext>
            </a:extLst>
          </p:cNvPr>
          <p:cNvSpPr txBox="1"/>
          <p:nvPr/>
        </p:nvSpPr>
        <p:spPr>
          <a:xfrm>
            <a:off x="5496476" y="816424"/>
            <a:ext cx="200039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165100" prst="coolSlant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54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32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320" b="1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BD4B99-3B20-4DC6-B3C8-F36A43D332D8}"/>
              </a:ext>
            </a:extLst>
          </p:cNvPr>
          <p:cNvSpPr txBox="1"/>
          <p:nvPr/>
        </p:nvSpPr>
        <p:spPr>
          <a:xfrm>
            <a:off x="887795" y="3049551"/>
            <a:ext cx="550181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রায়হানা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bn-BD" sz="288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চান্দেরপাড়া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প্রাঃ বিদ্যালয়</a:t>
            </a:r>
          </a:p>
          <a:p>
            <a:pPr algn="ctr"/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নাসিরনগর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8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8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8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en-US" sz="2160" b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rayhanabegum13</a:t>
            </a:r>
            <a:r>
              <a:rPr lang="bn-BD" sz="2160" b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16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175CB1-00F2-4C73-A838-9C52E47FF2DC}"/>
              </a:ext>
            </a:extLst>
          </p:cNvPr>
          <p:cNvSpPr txBox="1"/>
          <p:nvPr/>
        </p:nvSpPr>
        <p:spPr>
          <a:xfrm>
            <a:off x="6827520" y="3016595"/>
            <a:ext cx="4405164" cy="24560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8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288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8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8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8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ধ্যায়-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(জনসংখ্যা),</a:t>
            </a:r>
          </a:p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পরিবেশের উপর........সম্পন্ন করি।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rrow: Up-Down 18">
            <a:extLst>
              <a:ext uri="{FF2B5EF4-FFF2-40B4-BE49-F238E27FC236}">
                <a16:creationId xmlns:a16="http://schemas.microsoft.com/office/drawing/2014/main" xmlns="" id="{DCF3EC6A-E3C5-4359-92CF-D13C19EA2240}"/>
              </a:ext>
            </a:extLst>
          </p:cNvPr>
          <p:cNvSpPr/>
          <p:nvPr/>
        </p:nvSpPr>
        <p:spPr>
          <a:xfrm>
            <a:off x="6277082" y="2918118"/>
            <a:ext cx="151030" cy="275552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xmlns="" id="{AB41FA09-CA4B-444E-81DB-70BCA6E4F8F5}"/>
              </a:ext>
            </a:extLst>
          </p:cNvPr>
          <p:cNvSpPr/>
          <p:nvPr/>
        </p:nvSpPr>
        <p:spPr>
          <a:xfrm>
            <a:off x="6424260" y="2477808"/>
            <a:ext cx="151030" cy="275552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xmlns="" id="{20805212-0C50-417F-9A1A-F88655962E1C}"/>
              </a:ext>
            </a:extLst>
          </p:cNvPr>
          <p:cNvSpPr/>
          <p:nvPr/>
        </p:nvSpPr>
        <p:spPr>
          <a:xfrm>
            <a:off x="6583590" y="1784303"/>
            <a:ext cx="132140" cy="275552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187414-62E1-4022-9585-9F7190DE3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58" y="595248"/>
            <a:ext cx="1864760" cy="2129297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734474D2-54D7-45B5-A142-495C07A0E1A7}"/>
              </a:ext>
            </a:extLst>
          </p:cNvPr>
          <p:cNvSpPr/>
          <p:nvPr/>
        </p:nvSpPr>
        <p:spPr>
          <a:xfrm>
            <a:off x="870133" y="482516"/>
            <a:ext cx="866274" cy="841068"/>
          </a:xfrm>
          <a:prstGeom prst="flowChartConnector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AC513405-209E-48BB-AE29-D97240D3B708}"/>
              </a:ext>
            </a:extLst>
          </p:cNvPr>
          <p:cNvSpPr/>
          <p:nvPr/>
        </p:nvSpPr>
        <p:spPr>
          <a:xfrm flipV="1">
            <a:off x="1518698" y="1179314"/>
            <a:ext cx="116045" cy="10763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51A75B-F7B8-4272-8281-A697C0EAE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11" y="555782"/>
            <a:ext cx="691714" cy="69453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82" y="239233"/>
            <a:ext cx="2041266" cy="2777362"/>
          </a:xfrm>
          <a:prstGeom prst="roundRect">
            <a:avLst>
              <a:gd name="adj" fmla="val 16643"/>
            </a:avLst>
          </a:prstGeom>
          <a:solidFill>
            <a:srgbClr val="FFFFFF"/>
          </a:solidFill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072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26 -0.12176 C -0.00312 -0.12176 0.01537 -0.09213 0.01537 -0.0544 C 0.01537 -0.0169 -0.00312 0.01459 -0.02526 0.01459 C -0.04713 0.01459 -0.06445 -0.0169 -0.06445 -0.0544 C -0.06445 -0.09213 -0.04713 -0.12176 -0.02526 -0.1217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291" y="227241"/>
            <a:ext cx="11438905" cy="64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5030" y="4721682"/>
            <a:ext cx="2467427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2712" y="3170565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2712" y="3170565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ভিডিওতে কী কী দেখতে পেলে?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206617" y="2728686"/>
            <a:ext cx="3940356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পরিবেশের উপর জনসংখ্যা বৃদ্ধির প্রভাব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9092" y="5684684"/>
            <a:ext cx="4381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(জনসংখ্যা),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পাঠ্যাংশঃ পরিবেশের উপর........সম্পন্ন করি।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00842" y="721371"/>
            <a:ext cx="3647735" cy="5955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Image result for à¦à¦¨à¦¸à¦à¦à§à¦¯à¦¾ à¦¬à§à¦¦à§à¦§à¦¿à¦° à¦«à¦²à§ à¦ªà¦°à¦¿à¦¬à§à¦¶à§à¦° à¦ªà§à¦°à¦­à¦¾à¦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2" y="1833336"/>
            <a:ext cx="6222070" cy="361950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6500" y="2016528"/>
            <a:ext cx="407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শিক্ষার্থীরা.....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3841" y="733362"/>
            <a:ext cx="3224318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18654" y="3018314"/>
            <a:ext cx="8154692" cy="1104235"/>
          </a:xfrm>
          <a:prstGeom prst="roundRect">
            <a:avLst>
              <a:gd name="adj" fmla="val 865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১৮.১.৩- জনসংখ্যা বৃদ্ধির প্রভাব ব্যাখ্যা করতে পারবে।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0570" y="1042911"/>
            <a:ext cx="5360298" cy="4551981"/>
            <a:chOff x="4159936" y="1430365"/>
            <a:chExt cx="8032064" cy="4505486"/>
          </a:xfrm>
        </p:grpSpPr>
        <p:pic>
          <p:nvPicPr>
            <p:cNvPr id="4" name="Picture 2" descr="Image result for à¦¬à¦¨ à¦à¦¾à¦à¦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936" y="1430365"/>
              <a:ext cx="8032064" cy="45054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à¦¬à¦¨ à¦à¦¾à¦à¦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500" l="10000" r="90000">
                          <a14:foregroundMark x1="52000" y1="33500" x2="69000" y2="10000"/>
                          <a14:foregroundMark x1="61667" y1="49500" x2="77000" y2="12000"/>
                          <a14:foregroundMark x1="23333" y1="92500" x2="36333" y2="9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119" y="4206103"/>
              <a:ext cx="2594622" cy="172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38" y="1042911"/>
            <a:ext cx="3317609" cy="22080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888514" y="260645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96906" y="3657600"/>
            <a:ext cx="2308394" cy="83328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96906" y="2010987"/>
            <a:ext cx="2121532" cy="97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39" y="3386869"/>
            <a:ext cx="3317609" cy="22080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8675384" y="2681218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শস্য উৎপাদন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675384" y="4889241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পশুপালন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79297" y="2139414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 কাটা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4075" y="5945661"/>
            <a:ext cx="10705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বাড়তি শস্য উৎপাদন এবং পশুপালনের জন্য মানুষ বন উজাড় করছে।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ond eco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" y="1324378"/>
            <a:ext cx="5388540" cy="3609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à¦à§à¦¬à§à¦° à¦¬à¦¿à¦²à§à¦ªà§à¦¤à¦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15411" y="1324378"/>
            <a:ext cx="5388540" cy="3609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0846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ধ্বংসের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হতে পারে?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939" y="5695740"/>
            <a:ext cx="11778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বাস্তুসংস্থান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544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বাস্তুসংস্থান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2398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249" y="220423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à¦­à§à¦®à¦¿à¦§à§à¦¬à¦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" y="1317991"/>
            <a:ext cx="5388540" cy="3616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à¦­à§à¦®à¦¿à¦à§à¦·à§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11" y="1324378"/>
            <a:ext cx="5388540" cy="3609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6939" y="5695740"/>
            <a:ext cx="11778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ভূমিধ্বস ও ভূমিক্ষয়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544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ভূমিধ্বস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23985" y="4278180"/>
            <a:ext cx="2603716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0846" y="543589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ধ্বংসের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হতে পারে?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249" y="562992"/>
            <a:ext cx="6168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6306782" y="1553876"/>
            <a:ext cx="1846714" cy="11293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55963" y="3131277"/>
            <a:ext cx="2690549" cy="57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06782" y="3874588"/>
            <a:ext cx="2511754" cy="1339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12" descr="Image result for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26" y="4302204"/>
            <a:ext cx="3486655" cy="182441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à¦°à¦¾à¦¸à§à¦¤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61" y="2332358"/>
            <a:ext cx="3486655" cy="1824413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026" y="362513"/>
            <a:ext cx="3486655" cy="182441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87132" y="362513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দেখে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10" name="Picture 14" descr="Image result for à¦à¦®à¦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26" y="1553876"/>
            <a:ext cx="5732391" cy="3381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86350" y="5334852"/>
            <a:ext cx="6618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বাড়িঘর, রাস্তাঘাট এবং কলকারখানা তৈরিতে অধিক জমি ব্যবহার হচ্ছে।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102821" y="4302204"/>
            <a:ext cx="1692703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591177" y="1481673"/>
            <a:ext cx="1692703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বাড়িঘর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146512" y="3424304"/>
            <a:ext cx="1692703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রাস্তাঘাট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698001" y="5334852"/>
            <a:ext cx="1995830" cy="5153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 pract</Template>
  <TotalTime>6863</TotalTime>
  <Words>452</Words>
  <Application>Microsoft Office PowerPoint</Application>
  <PresentationFormat>Widescreen</PresentationFormat>
  <Paragraphs>93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 jamai</cp:lastModifiedBy>
  <cp:revision>2656</cp:revision>
  <dcterms:created xsi:type="dcterms:W3CDTF">2017-07-12T02:49:00Z</dcterms:created>
  <dcterms:modified xsi:type="dcterms:W3CDTF">2020-11-05T14:54:31Z</dcterms:modified>
</cp:coreProperties>
</file>