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4A534-D650-4165-8451-123BDDF7B5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BB7063-F6F9-4A49-928C-D0ADB41F053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Ahsan Uddin</a:t>
          </a:r>
          <a:endParaRPr lang="en-US" dirty="0">
            <a:solidFill>
              <a:schemeClr val="bg1"/>
            </a:solidFill>
          </a:endParaRPr>
        </a:p>
      </dgm:t>
    </dgm:pt>
    <dgm:pt modelId="{DD95D2BE-26BD-448B-AF0E-977204161790}" type="parTrans" cxnId="{C3EDC5EE-E980-4B74-A0E3-0BFD6656D493}">
      <dgm:prSet/>
      <dgm:spPr/>
      <dgm:t>
        <a:bodyPr/>
        <a:lstStyle/>
        <a:p>
          <a:endParaRPr lang="en-US"/>
        </a:p>
      </dgm:t>
    </dgm:pt>
    <dgm:pt modelId="{45822D04-7A6B-42E9-BAF1-4875AD7EA4A5}" type="sibTrans" cxnId="{C3EDC5EE-E980-4B74-A0E3-0BFD6656D493}">
      <dgm:prSet/>
      <dgm:spPr/>
      <dgm:t>
        <a:bodyPr/>
        <a:lstStyle/>
        <a:p>
          <a:endParaRPr lang="en-US"/>
        </a:p>
      </dgm:t>
    </dgm:pt>
    <dgm:pt modelId="{F3CC0137-F3C0-4C96-9D3B-A66DE68662E6}" type="pres">
      <dgm:prSet presAssocID="{0CD4A534-D650-4165-8451-123BDDF7B59C}" presName="compositeShape" presStyleCnt="0">
        <dgm:presLayoutVars>
          <dgm:chMax val="7"/>
          <dgm:dir/>
          <dgm:resizeHandles val="exact"/>
        </dgm:presLayoutVars>
      </dgm:prSet>
      <dgm:spPr/>
    </dgm:pt>
    <dgm:pt modelId="{EEC3D0D1-1B46-4B15-8BA7-2EE44C377FC8}" type="pres">
      <dgm:prSet presAssocID="{26BB7063-F6F9-4A49-928C-D0ADB41F053D}" presName="circ1TxSh" presStyleLbl="vennNode1" presStyleIdx="0" presStyleCnt="1" custLinFactNeighborX="1649" custLinFactNeighborY="-38254"/>
      <dgm:spPr/>
    </dgm:pt>
  </dgm:ptLst>
  <dgm:cxnLst>
    <dgm:cxn modelId="{C3EDC5EE-E980-4B74-A0E3-0BFD6656D493}" srcId="{0CD4A534-D650-4165-8451-123BDDF7B59C}" destId="{26BB7063-F6F9-4A49-928C-D0ADB41F053D}" srcOrd="0" destOrd="0" parTransId="{DD95D2BE-26BD-448B-AF0E-977204161790}" sibTransId="{45822D04-7A6B-42E9-BAF1-4875AD7EA4A5}"/>
    <dgm:cxn modelId="{93FA484C-882A-4DA9-8662-06F44059D737}" type="presOf" srcId="{0CD4A534-D650-4165-8451-123BDDF7B59C}" destId="{F3CC0137-F3C0-4C96-9D3B-A66DE68662E6}" srcOrd="0" destOrd="0" presId="urn:microsoft.com/office/officeart/2005/8/layout/venn1"/>
    <dgm:cxn modelId="{5048D3FD-B173-4B87-AC15-F456432B3A70}" type="presOf" srcId="{26BB7063-F6F9-4A49-928C-D0ADB41F053D}" destId="{EEC3D0D1-1B46-4B15-8BA7-2EE44C377FC8}" srcOrd="0" destOrd="0" presId="urn:microsoft.com/office/officeart/2005/8/layout/venn1"/>
    <dgm:cxn modelId="{A56DA26C-89F5-4C07-AD63-47E5B01887EE}" type="presParOf" srcId="{F3CC0137-F3C0-4C96-9D3B-A66DE68662E6}" destId="{EEC3D0D1-1B46-4B15-8BA7-2EE44C377FC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6994C-475D-402C-AE40-D25E0B0E919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003FA-35F7-4F9B-9B19-B264E5813C62}">
      <dgm:prSet/>
      <dgm:spPr/>
      <dgm:t>
        <a:bodyPr/>
        <a:lstStyle/>
        <a:p>
          <a:pPr rtl="0"/>
          <a:r>
            <a:rPr lang="en-US" b="1" smtClean="0"/>
            <a:t>By the end of the lesson SS will be able to</a:t>
          </a:r>
          <a:endParaRPr lang="en-US"/>
        </a:p>
      </dgm:t>
    </dgm:pt>
    <dgm:pt modelId="{8A1C8F5A-1255-4BCF-8DB2-D959096B8B8C}" type="parTrans" cxnId="{15F06652-4041-4E89-AF1E-060724EDF5C5}">
      <dgm:prSet/>
      <dgm:spPr/>
      <dgm:t>
        <a:bodyPr/>
        <a:lstStyle/>
        <a:p>
          <a:endParaRPr lang="en-US"/>
        </a:p>
      </dgm:t>
    </dgm:pt>
    <dgm:pt modelId="{C3598F76-BDF0-4AE8-BBE8-251B1D397C4E}" type="sibTrans" cxnId="{15F06652-4041-4E89-AF1E-060724EDF5C5}">
      <dgm:prSet/>
      <dgm:spPr/>
      <dgm:t>
        <a:bodyPr/>
        <a:lstStyle/>
        <a:p>
          <a:endParaRPr lang="en-US"/>
        </a:p>
      </dgm:t>
    </dgm:pt>
    <dgm:pt modelId="{2209E567-BB80-4EC1-A9B9-6321C7967909}">
      <dgm:prSet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b="1" dirty="0" smtClean="0"/>
            <a:t>know the Rules of passage narration.</a:t>
          </a:r>
          <a:endParaRPr lang="en-US" dirty="0"/>
        </a:p>
      </dgm:t>
    </dgm:pt>
    <dgm:pt modelId="{A7EC0CAD-F6B1-4E4F-995F-C2C63F92EF35}" type="parTrans" cxnId="{D2965E44-5178-439A-B0E9-636AC4C23DF1}">
      <dgm:prSet/>
      <dgm:spPr/>
      <dgm:t>
        <a:bodyPr/>
        <a:lstStyle/>
        <a:p>
          <a:endParaRPr lang="en-US"/>
        </a:p>
      </dgm:t>
    </dgm:pt>
    <dgm:pt modelId="{A8549E3E-C4D9-41AB-B9D1-B927AE5D9F16}" type="sibTrans" cxnId="{D2965E44-5178-439A-B0E9-636AC4C23DF1}">
      <dgm:prSet/>
      <dgm:spPr/>
      <dgm:t>
        <a:bodyPr/>
        <a:lstStyle/>
        <a:p>
          <a:endParaRPr lang="en-US"/>
        </a:p>
      </dgm:t>
    </dgm:pt>
    <dgm:pt modelId="{D389DD46-8FC0-4C0D-A02C-21CA4C347985}">
      <dgm:prSet/>
      <dgm:spPr/>
      <dgm:t>
        <a:bodyPr/>
        <a:lstStyle/>
        <a:p>
          <a:pPr rtl="0"/>
          <a:r>
            <a:rPr lang="en-US" b="1" dirty="0" smtClean="0"/>
            <a:t>experience the examples of passage narration</a:t>
          </a:r>
          <a:endParaRPr lang="en-US" dirty="0"/>
        </a:p>
      </dgm:t>
    </dgm:pt>
    <dgm:pt modelId="{551BB947-4D7C-4670-B0BC-3E29E7225062}" type="parTrans" cxnId="{D35DE4B7-05A6-4A57-9FD2-C87ECAFB3C7F}">
      <dgm:prSet/>
      <dgm:spPr/>
      <dgm:t>
        <a:bodyPr/>
        <a:lstStyle/>
        <a:p>
          <a:endParaRPr lang="en-US"/>
        </a:p>
      </dgm:t>
    </dgm:pt>
    <dgm:pt modelId="{1356DB36-3443-4486-AF25-418157137F58}" type="sibTrans" cxnId="{D35DE4B7-05A6-4A57-9FD2-C87ECAFB3C7F}">
      <dgm:prSet/>
      <dgm:spPr/>
      <dgm:t>
        <a:bodyPr/>
        <a:lstStyle/>
        <a:p>
          <a:endParaRPr lang="en-US"/>
        </a:p>
      </dgm:t>
    </dgm:pt>
    <dgm:pt modelId="{6C56014A-158B-4F20-B293-6670F7E67B7D}">
      <dgm:prSet/>
      <dgm:spPr/>
      <dgm:t>
        <a:bodyPr/>
        <a:lstStyle/>
        <a:p>
          <a:pPr rtl="0"/>
          <a:r>
            <a:rPr lang="en-US" b="1" dirty="0" smtClean="0"/>
            <a:t>learn the exceptional rules of narration.</a:t>
          </a:r>
          <a:endParaRPr lang="en-US" dirty="0"/>
        </a:p>
      </dgm:t>
    </dgm:pt>
    <dgm:pt modelId="{518F4D53-CBEE-4720-83B7-517F60ED9206}" type="parTrans" cxnId="{12EE2C44-4E0A-4138-81CB-723B8CEF622C}">
      <dgm:prSet/>
      <dgm:spPr/>
      <dgm:t>
        <a:bodyPr/>
        <a:lstStyle/>
        <a:p>
          <a:endParaRPr lang="en-US"/>
        </a:p>
      </dgm:t>
    </dgm:pt>
    <dgm:pt modelId="{0FAEFB67-FC7E-4B12-9732-E201CF48EF18}" type="sibTrans" cxnId="{12EE2C44-4E0A-4138-81CB-723B8CEF622C}">
      <dgm:prSet/>
      <dgm:spPr/>
      <dgm:t>
        <a:bodyPr/>
        <a:lstStyle/>
        <a:p>
          <a:endParaRPr lang="en-US"/>
        </a:p>
      </dgm:t>
    </dgm:pt>
    <dgm:pt modelId="{A9E655F2-B249-4D83-8A6E-C2483A072651}">
      <dgm:prSet custT="1"/>
      <dgm:spPr/>
      <dgm:t>
        <a:bodyPr/>
        <a:lstStyle/>
        <a:p>
          <a:pPr rtl="0"/>
          <a:r>
            <a:rPr lang="en-US" sz="4000" b="1" dirty="0" smtClean="0"/>
            <a:t>Practise </a:t>
          </a:r>
          <a:r>
            <a:rPr lang="en-US" sz="4000" b="1" dirty="0" smtClean="0">
              <a:solidFill>
                <a:srgbClr val="FFFF00"/>
              </a:solidFill>
            </a:rPr>
            <a:t>passage  narration.</a:t>
          </a:r>
          <a:endParaRPr lang="en-US" sz="4000" dirty="0">
            <a:solidFill>
              <a:srgbClr val="FFFF00"/>
            </a:solidFill>
          </a:endParaRPr>
        </a:p>
      </dgm:t>
    </dgm:pt>
    <dgm:pt modelId="{5D571A31-AC14-4398-AF7D-C3511AFD4CC4}" type="parTrans" cxnId="{DE7926BE-0A3F-467F-8411-F29876801271}">
      <dgm:prSet/>
      <dgm:spPr/>
      <dgm:t>
        <a:bodyPr/>
        <a:lstStyle/>
        <a:p>
          <a:endParaRPr lang="en-US"/>
        </a:p>
      </dgm:t>
    </dgm:pt>
    <dgm:pt modelId="{19EEF4D8-E309-466B-BE2F-73598BB517F9}" type="sibTrans" cxnId="{DE7926BE-0A3F-467F-8411-F29876801271}">
      <dgm:prSet/>
      <dgm:spPr/>
      <dgm:t>
        <a:bodyPr/>
        <a:lstStyle/>
        <a:p>
          <a:endParaRPr lang="en-US"/>
        </a:p>
      </dgm:t>
    </dgm:pt>
    <dgm:pt modelId="{B41BD9C7-9E02-450A-B9DC-6E8A21DEF1DD}" type="pres">
      <dgm:prSet presAssocID="{24E6994C-475D-402C-AE40-D25E0B0E91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0B426-AC90-48C1-834F-6E4B3A353AA1}" type="pres">
      <dgm:prSet presAssocID="{A9E655F2-B249-4D83-8A6E-C2483A072651}" presName="boxAndChildren" presStyleCnt="0"/>
      <dgm:spPr/>
    </dgm:pt>
    <dgm:pt modelId="{FF0FFEC6-AEDC-4DA2-A958-948FFCF9AD1F}" type="pres">
      <dgm:prSet presAssocID="{A9E655F2-B249-4D83-8A6E-C2483A072651}" presName="parentTextBox" presStyleLbl="node1" presStyleIdx="0" presStyleCnt="5"/>
      <dgm:spPr/>
      <dgm:t>
        <a:bodyPr/>
        <a:lstStyle/>
        <a:p>
          <a:endParaRPr lang="en-US"/>
        </a:p>
      </dgm:t>
    </dgm:pt>
    <dgm:pt modelId="{733519D6-7190-490D-B927-6DF2EFD4C9EB}" type="pres">
      <dgm:prSet presAssocID="{0FAEFB67-FC7E-4B12-9732-E201CF48EF18}" presName="sp" presStyleCnt="0"/>
      <dgm:spPr/>
    </dgm:pt>
    <dgm:pt modelId="{F3F329D4-9EB6-4299-835C-28AA8D39A5E1}" type="pres">
      <dgm:prSet presAssocID="{6C56014A-158B-4F20-B293-6670F7E67B7D}" presName="arrowAndChildren" presStyleCnt="0"/>
      <dgm:spPr/>
    </dgm:pt>
    <dgm:pt modelId="{CEF7D267-6481-4329-98D3-51544C07607A}" type="pres">
      <dgm:prSet presAssocID="{6C56014A-158B-4F20-B293-6670F7E67B7D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840DF73-AFC0-4C21-94C0-704418B735EB}" type="pres">
      <dgm:prSet presAssocID="{1356DB36-3443-4486-AF25-418157137F58}" presName="sp" presStyleCnt="0"/>
      <dgm:spPr/>
    </dgm:pt>
    <dgm:pt modelId="{D23ADF08-7D0F-4FCC-BF0A-F474D8E40D6A}" type="pres">
      <dgm:prSet presAssocID="{D389DD46-8FC0-4C0D-A02C-21CA4C347985}" presName="arrowAndChildren" presStyleCnt="0"/>
      <dgm:spPr/>
    </dgm:pt>
    <dgm:pt modelId="{F5E851C8-3EFC-4EDC-9C0E-EE451DF71A3B}" type="pres">
      <dgm:prSet presAssocID="{D389DD46-8FC0-4C0D-A02C-21CA4C347985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11BB92F-F8D9-4B57-AC30-0D1C3600FFF3}" type="pres">
      <dgm:prSet presAssocID="{A8549E3E-C4D9-41AB-B9D1-B927AE5D9F16}" presName="sp" presStyleCnt="0"/>
      <dgm:spPr/>
    </dgm:pt>
    <dgm:pt modelId="{C6830984-090D-40BA-AEF6-95B9624392DE}" type="pres">
      <dgm:prSet presAssocID="{2209E567-BB80-4EC1-A9B9-6321C7967909}" presName="arrowAndChildren" presStyleCnt="0"/>
      <dgm:spPr/>
    </dgm:pt>
    <dgm:pt modelId="{51CCB1C7-40FA-4604-AB4D-8C5FE1CCD400}" type="pres">
      <dgm:prSet presAssocID="{2209E567-BB80-4EC1-A9B9-6321C7967909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2EBEE8AA-770F-4D00-A7F0-1EB9D02E7898}" type="pres">
      <dgm:prSet presAssocID="{C3598F76-BDF0-4AE8-BBE8-251B1D397C4E}" presName="sp" presStyleCnt="0"/>
      <dgm:spPr/>
    </dgm:pt>
    <dgm:pt modelId="{A35CCDC7-4709-46B7-9571-4AF020548021}" type="pres">
      <dgm:prSet presAssocID="{950003FA-35F7-4F9B-9B19-B264E5813C62}" presName="arrowAndChildren" presStyleCnt="0"/>
      <dgm:spPr/>
    </dgm:pt>
    <dgm:pt modelId="{DBBD00F5-C5D7-4102-964A-893B97FD96A9}" type="pres">
      <dgm:prSet presAssocID="{950003FA-35F7-4F9B-9B19-B264E5813C62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35DE4B7-05A6-4A57-9FD2-C87ECAFB3C7F}" srcId="{24E6994C-475D-402C-AE40-D25E0B0E9199}" destId="{D389DD46-8FC0-4C0D-A02C-21CA4C347985}" srcOrd="2" destOrd="0" parTransId="{551BB947-4D7C-4670-B0BC-3E29E7225062}" sibTransId="{1356DB36-3443-4486-AF25-418157137F58}"/>
    <dgm:cxn modelId="{D2965E44-5178-439A-B0E9-636AC4C23DF1}" srcId="{24E6994C-475D-402C-AE40-D25E0B0E9199}" destId="{2209E567-BB80-4EC1-A9B9-6321C7967909}" srcOrd="1" destOrd="0" parTransId="{A7EC0CAD-F6B1-4E4F-995F-C2C63F92EF35}" sibTransId="{A8549E3E-C4D9-41AB-B9D1-B927AE5D9F16}"/>
    <dgm:cxn modelId="{12EE2C44-4E0A-4138-81CB-723B8CEF622C}" srcId="{24E6994C-475D-402C-AE40-D25E0B0E9199}" destId="{6C56014A-158B-4F20-B293-6670F7E67B7D}" srcOrd="3" destOrd="0" parTransId="{518F4D53-CBEE-4720-83B7-517F60ED9206}" sibTransId="{0FAEFB67-FC7E-4B12-9732-E201CF48EF18}"/>
    <dgm:cxn modelId="{DB6ED3F8-AC6A-438A-BA8D-F0C71E092962}" type="presOf" srcId="{D389DD46-8FC0-4C0D-A02C-21CA4C347985}" destId="{F5E851C8-3EFC-4EDC-9C0E-EE451DF71A3B}" srcOrd="0" destOrd="0" presId="urn:microsoft.com/office/officeart/2005/8/layout/process4"/>
    <dgm:cxn modelId="{24D8CB16-8AA4-4296-93CE-F0C32289CA03}" type="presOf" srcId="{950003FA-35F7-4F9B-9B19-B264E5813C62}" destId="{DBBD00F5-C5D7-4102-964A-893B97FD96A9}" srcOrd="0" destOrd="0" presId="urn:microsoft.com/office/officeart/2005/8/layout/process4"/>
    <dgm:cxn modelId="{3D46046F-80BB-4B04-9792-DDFA2C3F7D6D}" type="presOf" srcId="{24E6994C-475D-402C-AE40-D25E0B0E9199}" destId="{B41BD9C7-9E02-450A-B9DC-6E8A21DEF1DD}" srcOrd="0" destOrd="0" presId="urn:microsoft.com/office/officeart/2005/8/layout/process4"/>
    <dgm:cxn modelId="{15F06652-4041-4E89-AF1E-060724EDF5C5}" srcId="{24E6994C-475D-402C-AE40-D25E0B0E9199}" destId="{950003FA-35F7-4F9B-9B19-B264E5813C62}" srcOrd="0" destOrd="0" parTransId="{8A1C8F5A-1255-4BCF-8DB2-D959096B8B8C}" sibTransId="{C3598F76-BDF0-4AE8-BBE8-251B1D397C4E}"/>
    <dgm:cxn modelId="{DE7926BE-0A3F-467F-8411-F29876801271}" srcId="{24E6994C-475D-402C-AE40-D25E0B0E9199}" destId="{A9E655F2-B249-4D83-8A6E-C2483A072651}" srcOrd="4" destOrd="0" parTransId="{5D571A31-AC14-4398-AF7D-C3511AFD4CC4}" sibTransId="{19EEF4D8-E309-466B-BE2F-73598BB517F9}"/>
    <dgm:cxn modelId="{7330156D-0BF5-4A3D-B4DA-9605EEA0252D}" type="presOf" srcId="{A9E655F2-B249-4D83-8A6E-C2483A072651}" destId="{FF0FFEC6-AEDC-4DA2-A958-948FFCF9AD1F}" srcOrd="0" destOrd="0" presId="urn:microsoft.com/office/officeart/2005/8/layout/process4"/>
    <dgm:cxn modelId="{40C21B2C-E678-4835-8869-F092EC252CC3}" type="presOf" srcId="{6C56014A-158B-4F20-B293-6670F7E67B7D}" destId="{CEF7D267-6481-4329-98D3-51544C07607A}" srcOrd="0" destOrd="0" presId="urn:microsoft.com/office/officeart/2005/8/layout/process4"/>
    <dgm:cxn modelId="{950B6667-608E-4056-957E-46873FE1D7E5}" type="presOf" srcId="{2209E567-BB80-4EC1-A9B9-6321C7967909}" destId="{51CCB1C7-40FA-4604-AB4D-8C5FE1CCD400}" srcOrd="0" destOrd="0" presId="urn:microsoft.com/office/officeart/2005/8/layout/process4"/>
    <dgm:cxn modelId="{7C930672-2101-497A-9A2B-1D7F83088198}" type="presParOf" srcId="{B41BD9C7-9E02-450A-B9DC-6E8A21DEF1DD}" destId="{7170B426-AC90-48C1-834F-6E4B3A353AA1}" srcOrd="0" destOrd="0" presId="urn:microsoft.com/office/officeart/2005/8/layout/process4"/>
    <dgm:cxn modelId="{E1C34557-C650-407E-95D8-C996D2AC1409}" type="presParOf" srcId="{7170B426-AC90-48C1-834F-6E4B3A353AA1}" destId="{FF0FFEC6-AEDC-4DA2-A958-948FFCF9AD1F}" srcOrd="0" destOrd="0" presId="urn:microsoft.com/office/officeart/2005/8/layout/process4"/>
    <dgm:cxn modelId="{9493267E-DDCD-4A6C-9A54-01B709A887F6}" type="presParOf" srcId="{B41BD9C7-9E02-450A-B9DC-6E8A21DEF1DD}" destId="{733519D6-7190-490D-B927-6DF2EFD4C9EB}" srcOrd="1" destOrd="0" presId="urn:microsoft.com/office/officeart/2005/8/layout/process4"/>
    <dgm:cxn modelId="{10727BC8-D45D-469D-927B-C471558FD9DC}" type="presParOf" srcId="{B41BD9C7-9E02-450A-B9DC-6E8A21DEF1DD}" destId="{F3F329D4-9EB6-4299-835C-28AA8D39A5E1}" srcOrd="2" destOrd="0" presId="urn:microsoft.com/office/officeart/2005/8/layout/process4"/>
    <dgm:cxn modelId="{3C314EA2-AC16-41FC-82BC-52893635E776}" type="presParOf" srcId="{F3F329D4-9EB6-4299-835C-28AA8D39A5E1}" destId="{CEF7D267-6481-4329-98D3-51544C07607A}" srcOrd="0" destOrd="0" presId="urn:microsoft.com/office/officeart/2005/8/layout/process4"/>
    <dgm:cxn modelId="{FD3B1F71-8FB5-4EF1-9FB6-EB3C19EE658F}" type="presParOf" srcId="{B41BD9C7-9E02-450A-B9DC-6E8A21DEF1DD}" destId="{1840DF73-AFC0-4C21-94C0-704418B735EB}" srcOrd="3" destOrd="0" presId="urn:microsoft.com/office/officeart/2005/8/layout/process4"/>
    <dgm:cxn modelId="{61FDEF9D-01E0-4948-9B23-2B41E4B4279F}" type="presParOf" srcId="{B41BD9C7-9E02-450A-B9DC-6E8A21DEF1DD}" destId="{D23ADF08-7D0F-4FCC-BF0A-F474D8E40D6A}" srcOrd="4" destOrd="0" presId="urn:microsoft.com/office/officeart/2005/8/layout/process4"/>
    <dgm:cxn modelId="{E97AEE43-202D-4818-98B0-CA227C9D462C}" type="presParOf" srcId="{D23ADF08-7D0F-4FCC-BF0A-F474D8E40D6A}" destId="{F5E851C8-3EFC-4EDC-9C0E-EE451DF71A3B}" srcOrd="0" destOrd="0" presId="urn:microsoft.com/office/officeart/2005/8/layout/process4"/>
    <dgm:cxn modelId="{29AF5890-3F94-4DBD-96CB-5DE312819416}" type="presParOf" srcId="{B41BD9C7-9E02-450A-B9DC-6E8A21DEF1DD}" destId="{011BB92F-F8D9-4B57-AC30-0D1C3600FFF3}" srcOrd="5" destOrd="0" presId="urn:microsoft.com/office/officeart/2005/8/layout/process4"/>
    <dgm:cxn modelId="{28EF28B8-4541-4CC2-BEB4-94536CEBF0F7}" type="presParOf" srcId="{B41BD9C7-9E02-450A-B9DC-6E8A21DEF1DD}" destId="{C6830984-090D-40BA-AEF6-95B9624392DE}" srcOrd="6" destOrd="0" presId="urn:microsoft.com/office/officeart/2005/8/layout/process4"/>
    <dgm:cxn modelId="{2A3207B2-4323-428E-8556-273328A070DD}" type="presParOf" srcId="{C6830984-090D-40BA-AEF6-95B9624392DE}" destId="{51CCB1C7-40FA-4604-AB4D-8C5FE1CCD400}" srcOrd="0" destOrd="0" presId="urn:microsoft.com/office/officeart/2005/8/layout/process4"/>
    <dgm:cxn modelId="{870EC5AC-3046-4CE0-B853-EE83A28B39F5}" type="presParOf" srcId="{B41BD9C7-9E02-450A-B9DC-6E8A21DEF1DD}" destId="{2EBEE8AA-770F-4D00-A7F0-1EB9D02E7898}" srcOrd="7" destOrd="0" presId="urn:microsoft.com/office/officeart/2005/8/layout/process4"/>
    <dgm:cxn modelId="{ED8D9DB5-83BB-47EB-ACC1-69ECF72D6ACB}" type="presParOf" srcId="{B41BD9C7-9E02-450A-B9DC-6E8A21DEF1DD}" destId="{A35CCDC7-4709-46B7-9571-4AF020548021}" srcOrd="8" destOrd="0" presId="urn:microsoft.com/office/officeart/2005/8/layout/process4"/>
    <dgm:cxn modelId="{93D57BE5-B9F5-402F-89B6-9B7962AB2ACE}" type="presParOf" srcId="{A35CCDC7-4709-46B7-9571-4AF020548021}" destId="{DBBD00F5-C5D7-4102-964A-893B97FD96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0F7FB-93BA-4DAB-91BB-AA174FB4779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33C1F0-53AA-4B40-B809-ABF96CB5CE98}">
      <dgm:prSet/>
      <dgm:spPr/>
      <dgm:t>
        <a:bodyPr/>
        <a:lstStyle/>
        <a:p>
          <a:pPr rtl="0"/>
          <a:r>
            <a:rPr lang="en-US" b="1" dirty="0" smtClean="0">
              <a:sym typeface="Symbol" panose="05050102010706020507" pitchFamily="18" charset="2"/>
            </a:rPr>
            <a:t></a:t>
          </a:r>
          <a:r>
            <a:rPr lang="en-US" b="1" dirty="0" smtClean="0">
              <a:solidFill>
                <a:srgbClr val="FF0000"/>
              </a:solidFill>
            </a:rPr>
            <a:t>Practice makes a man perfect.</a:t>
          </a:r>
          <a:endParaRPr lang="en-US" dirty="0">
            <a:solidFill>
              <a:srgbClr val="FF0000"/>
            </a:solidFill>
          </a:endParaRPr>
        </a:p>
      </dgm:t>
    </dgm:pt>
    <dgm:pt modelId="{151CCEE9-A5CF-48AE-AE59-0130C2323360}" type="parTrans" cxnId="{F0D9563E-9603-4D87-8F33-1A08FC7AC84E}">
      <dgm:prSet/>
      <dgm:spPr/>
      <dgm:t>
        <a:bodyPr/>
        <a:lstStyle/>
        <a:p>
          <a:endParaRPr lang="en-US"/>
        </a:p>
      </dgm:t>
    </dgm:pt>
    <dgm:pt modelId="{0ADA263E-C069-46A0-A1F5-01AA76120EAF}" type="sibTrans" cxnId="{F0D9563E-9603-4D87-8F33-1A08FC7AC84E}">
      <dgm:prSet/>
      <dgm:spPr/>
      <dgm:t>
        <a:bodyPr/>
        <a:lstStyle/>
        <a:p>
          <a:endParaRPr lang="en-US"/>
        </a:p>
      </dgm:t>
    </dgm:pt>
    <dgm:pt modelId="{2BB1EBA5-C93F-40D2-9F4E-25128B567EDE}">
      <dgm:prSet/>
      <dgm:spPr/>
      <dgm:t>
        <a:bodyPr/>
        <a:lstStyle/>
        <a:p>
          <a:pPr rtl="0"/>
          <a:r>
            <a:rPr lang="en-US" b="1" dirty="0" smtClean="0">
              <a:sym typeface="Symbol" panose="05050102010706020507" pitchFamily="18" charset="2"/>
            </a:rPr>
            <a:t></a:t>
          </a:r>
          <a:r>
            <a:rPr lang="en-US" b="1" dirty="0" smtClean="0">
              <a:solidFill>
                <a:srgbClr val="00B050"/>
              </a:solidFill>
            </a:rPr>
            <a:t>So, Practise the topic patiently till you are skilled enough.</a:t>
          </a:r>
          <a:endParaRPr lang="en-US" dirty="0">
            <a:solidFill>
              <a:srgbClr val="00B050"/>
            </a:solidFill>
          </a:endParaRPr>
        </a:p>
      </dgm:t>
    </dgm:pt>
    <dgm:pt modelId="{BCBFA113-F7DA-433A-99B5-1F3086D20DDC}" type="parTrans" cxnId="{7B9AB3B8-9241-422F-9848-08272731B31F}">
      <dgm:prSet/>
      <dgm:spPr/>
      <dgm:t>
        <a:bodyPr/>
        <a:lstStyle/>
        <a:p>
          <a:endParaRPr lang="en-US"/>
        </a:p>
      </dgm:t>
    </dgm:pt>
    <dgm:pt modelId="{461D92EE-C1E8-4A83-BF67-20F137599CDE}" type="sibTrans" cxnId="{7B9AB3B8-9241-422F-9848-08272731B31F}">
      <dgm:prSet/>
      <dgm:spPr/>
      <dgm:t>
        <a:bodyPr/>
        <a:lstStyle/>
        <a:p>
          <a:endParaRPr lang="en-US"/>
        </a:p>
      </dgm:t>
    </dgm:pt>
    <dgm:pt modelId="{34A70416-C784-4ED8-BB97-34DFF951FEB8}" type="pres">
      <dgm:prSet presAssocID="{2D20F7FB-93BA-4DAB-91BB-AA174FB477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38761-6939-4520-A915-3FBC14B1AA97}" type="pres">
      <dgm:prSet presAssocID="{2C33C1F0-53AA-4B40-B809-ABF96CB5CE98}" presName="circle1" presStyleLbl="node1" presStyleIdx="0" presStyleCnt="2"/>
      <dgm:spPr/>
    </dgm:pt>
    <dgm:pt modelId="{8DF1EF5A-192D-4EB7-A1F0-0F7B3B143127}" type="pres">
      <dgm:prSet presAssocID="{2C33C1F0-53AA-4B40-B809-ABF96CB5CE98}" presName="space" presStyleCnt="0"/>
      <dgm:spPr/>
    </dgm:pt>
    <dgm:pt modelId="{7E2005B9-5F6D-42A9-8BF5-68AEA08EA1AB}" type="pres">
      <dgm:prSet presAssocID="{2C33C1F0-53AA-4B40-B809-ABF96CB5CE98}" presName="rect1" presStyleLbl="alignAcc1" presStyleIdx="0" presStyleCnt="2"/>
      <dgm:spPr/>
      <dgm:t>
        <a:bodyPr/>
        <a:lstStyle/>
        <a:p>
          <a:endParaRPr lang="en-US"/>
        </a:p>
      </dgm:t>
    </dgm:pt>
    <dgm:pt modelId="{B9FEE052-4EF3-4687-9F80-5F69A0205BF5}" type="pres">
      <dgm:prSet presAssocID="{2BB1EBA5-C93F-40D2-9F4E-25128B567EDE}" presName="vertSpace2" presStyleLbl="node1" presStyleIdx="0" presStyleCnt="2"/>
      <dgm:spPr/>
    </dgm:pt>
    <dgm:pt modelId="{F7197351-A7E0-4CE7-AABB-537C94942D7D}" type="pres">
      <dgm:prSet presAssocID="{2BB1EBA5-C93F-40D2-9F4E-25128B567EDE}" presName="circle2" presStyleLbl="node1" presStyleIdx="1" presStyleCnt="2"/>
      <dgm:spPr/>
    </dgm:pt>
    <dgm:pt modelId="{45F15301-09D2-4497-9796-CC7620EDAF11}" type="pres">
      <dgm:prSet presAssocID="{2BB1EBA5-C93F-40D2-9F4E-25128B567EDE}" presName="rect2" presStyleLbl="alignAcc1" presStyleIdx="1" presStyleCnt="2"/>
      <dgm:spPr/>
      <dgm:t>
        <a:bodyPr/>
        <a:lstStyle/>
        <a:p>
          <a:endParaRPr lang="en-US"/>
        </a:p>
      </dgm:t>
    </dgm:pt>
    <dgm:pt modelId="{EE858C3D-9A2D-4B39-A9F6-596A52AD6AA9}" type="pres">
      <dgm:prSet presAssocID="{2C33C1F0-53AA-4B40-B809-ABF96CB5CE9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CFFCE-EF8B-43DE-8A99-E5ACF12EAA54}" type="pres">
      <dgm:prSet presAssocID="{2BB1EBA5-C93F-40D2-9F4E-25128B567ED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E4C8B-17A8-4620-8689-1A6381535310}" type="presOf" srcId="{2C33C1F0-53AA-4B40-B809-ABF96CB5CE98}" destId="{7E2005B9-5F6D-42A9-8BF5-68AEA08EA1AB}" srcOrd="0" destOrd="0" presId="urn:microsoft.com/office/officeart/2005/8/layout/target3"/>
    <dgm:cxn modelId="{7BBA40FC-0ED1-4646-AACF-654C0CF4FB3C}" type="presOf" srcId="{2D20F7FB-93BA-4DAB-91BB-AA174FB4779A}" destId="{34A70416-C784-4ED8-BB97-34DFF951FEB8}" srcOrd="0" destOrd="0" presId="urn:microsoft.com/office/officeart/2005/8/layout/target3"/>
    <dgm:cxn modelId="{673A7619-2569-455D-AF33-EDBDA5B79497}" type="presOf" srcId="{2BB1EBA5-C93F-40D2-9F4E-25128B567EDE}" destId="{1D4CFFCE-EF8B-43DE-8A99-E5ACF12EAA54}" srcOrd="1" destOrd="0" presId="urn:microsoft.com/office/officeart/2005/8/layout/target3"/>
    <dgm:cxn modelId="{788EBEB9-5EE0-4B01-BBCE-0CF04F04ADAA}" type="presOf" srcId="{2C33C1F0-53AA-4B40-B809-ABF96CB5CE98}" destId="{EE858C3D-9A2D-4B39-A9F6-596A52AD6AA9}" srcOrd="1" destOrd="0" presId="urn:microsoft.com/office/officeart/2005/8/layout/target3"/>
    <dgm:cxn modelId="{7B9AB3B8-9241-422F-9848-08272731B31F}" srcId="{2D20F7FB-93BA-4DAB-91BB-AA174FB4779A}" destId="{2BB1EBA5-C93F-40D2-9F4E-25128B567EDE}" srcOrd="1" destOrd="0" parTransId="{BCBFA113-F7DA-433A-99B5-1F3086D20DDC}" sibTransId="{461D92EE-C1E8-4A83-BF67-20F137599CDE}"/>
    <dgm:cxn modelId="{5A16D964-1C3C-462A-8E75-9C10A9962C5D}" type="presOf" srcId="{2BB1EBA5-C93F-40D2-9F4E-25128B567EDE}" destId="{45F15301-09D2-4497-9796-CC7620EDAF11}" srcOrd="0" destOrd="0" presId="urn:microsoft.com/office/officeart/2005/8/layout/target3"/>
    <dgm:cxn modelId="{F0D9563E-9603-4D87-8F33-1A08FC7AC84E}" srcId="{2D20F7FB-93BA-4DAB-91BB-AA174FB4779A}" destId="{2C33C1F0-53AA-4B40-B809-ABF96CB5CE98}" srcOrd="0" destOrd="0" parTransId="{151CCEE9-A5CF-48AE-AE59-0130C2323360}" sibTransId="{0ADA263E-C069-46A0-A1F5-01AA76120EAF}"/>
    <dgm:cxn modelId="{F5A101C2-911E-4735-A4DC-60E4628661D2}" type="presParOf" srcId="{34A70416-C784-4ED8-BB97-34DFF951FEB8}" destId="{FA938761-6939-4520-A915-3FBC14B1AA97}" srcOrd="0" destOrd="0" presId="urn:microsoft.com/office/officeart/2005/8/layout/target3"/>
    <dgm:cxn modelId="{8BA1E717-8107-4284-9833-78F5E466704D}" type="presParOf" srcId="{34A70416-C784-4ED8-BB97-34DFF951FEB8}" destId="{8DF1EF5A-192D-4EB7-A1F0-0F7B3B143127}" srcOrd="1" destOrd="0" presId="urn:microsoft.com/office/officeart/2005/8/layout/target3"/>
    <dgm:cxn modelId="{306E0B40-F489-4883-98AC-C5B70B6E712C}" type="presParOf" srcId="{34A70416-C784-4ED8-BB97-34DFF951FEB8}" destId="{7E2005B9-5F6D-42A9-8BF5-68AEA08EA1AB}" srcOrd="2" destOrd="0" presId="urn:microsoft.com/office/officeart/2005/8/layout/target3"/>
    <dgm:cxn modelId="{EA45B569-AE24-4537-9776-E5353BC71796}" type="presParOf" srcId="{34A70416-C784-4ED8-BB97-34DFF951FEB8}" destId="{B9FEE052-4EF3-4687-9F80-5F69A0205BF5}" srcOrd="3" destOrd="0" presId="urn:microsoft.com/office/officeart/2005/8/layout/target3"/>
    <dgm:cxn modelId="{C26A43EF-9FD9-452C-ABFD-FA5BDD8AFD5B}" type="presParOf" srcId="{34A70416-C784-4ED8-BB97-34DFF951FEB8}" destId="{F7197351-A7E0-4CE7-AABB-537C94942D7D}" srcOrd="4" destOrd="0" presId="urn:microsoft.com/office/officeart/2005/8/layout/target3"/>
    <dgm:cxn modelId="{A2F4F9DE-275A-413A-BD69-E5036E91BDF4}" type="presParOf" srcId="{34A70416-C784-4ED8-BB97-34DFF951FEB8}" destId="{45F15301-09D2-4497-9796-CC7620EDAF11}" srcOrd="5" destOrd="0" presId="urn:microsoft.com/office/officeart/2005/8/layout/target3"/>
    <dgm:cxn modelId="{B3B3870F-447D-4FF3-A12C-5A8391BDD4D6}" type="presParOf" srcId="{34A70416-C784-4ED8-BB97-34DFF951FEB8}" destId="{EE858C3D-9A2D-4B39-A9F6-596A52AD6AA9}" srcOrd="6" destOrd="0" presId="urn:microsoft.com/office/officeart/2005/8/layout/target3"/>
    <dgm:cxn modelId="{D42A16B9-5BFC-4DB0-B082-DDBC0467A389}" type="presParOf" srcId="{34A70416-C784-4ED8-BB97-34DFF951FEB8}" destId="{1D4CFFCE-EF8B-43DE-8A99-E5ACF12EAA5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3D0D1-1B46-4B15-8BA7-2EE44C377FC8}">
      <dsp:nvSpPr>
        <dsp:cNvPr id="0" name=""/>
        <dsp:cNvSpPr/>
      </dsp:nvSpPr>
      <dsp:spPr>
        <a:xfrm>
          <a:off x="1573738" y="0"/>
          <a:ext cx="3046988" cy="304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chemeClr val="bg1"/>
              </a:solidFill>
            </a:rPr>
            <a:t>Ahsan Uddin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2019959" y="446221"/>
        <a:ext cx="2154546" cy="2154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FFEC6-AEDC-4DA2-A958-948FFCF9AD1F}">
      <dsp:nvSpPr>
        <dsp:cNvPr id="0" name=""/>
        <dsp:cNvSpPr/>
      </dsp:nvSpPr>
      <dsp:spPr>
        <a:xfrm>
          <a:off x="0" y="5077604"/>
          <a:ext cx="12191999" cy="83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Practise </a:t>
          </a:r>
          <a:r>
            <a:rPr lang="en-US" sz="4000" b="1" kern="1200" dirty="0" smtClean="0">
              <a:solidFill>
                <a:srgbClr val="FFFF00"/>
              </a:solidFill>
            </a:rPr>
            <a:t>passage  narration.</a:t>
          </a:r>
          <a:endParaRPr lang="en-US" sz="4000" kern="1200" dirty="0">
            <a:solidFill>
              <a:srgbClr val="FFFF00"/>
            </a:solidFill>
          </a:endParaRPr>
        </a:p>
      </dsp:txBody>
      <dsp:txXfrm>
        <a:off x="0" y="5077604"/>
        <a:ext cx="12191999" cy="833023"/>
      </dsp:txXfrm>
    </dsp:sp>
    <dsp:sp modelId="{CEF7D267-6481-4329-98D3-51544C07607A}">
      <dsp:nvSpPr>
        <dsp:cNvPr id="0" name=""/>
        <dsp:cNvSpPr/>
      </dsp:nvSpPr>
      <dsp:spPr>
        <a:xfrm rot="10800000">
          <a:off x="0" y="3808910"/>
          <a:ext cx="12191999" cy="12811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learn the exceptional rules of narration.</a:t>
          </a:r>
          <a:endParaRPr lang="en-US" sz="2900" kern="1200" dirty="0"/>
        </a:p>
      </dsp:txBody>
      <dsp:txXfrm rot="10800000">
        <a:off x="0" y="3808910"/>
        <a:ext cx="12191999" cy="832478"/>
      </dsp:txXfrm>
    </dsp:sp>
    <dsp:sp modelId="{F5E851C8-3EFC-4EDC-9C0E-EE451DF71A3B}">
      <dsp:nvSpPr>
        <dsp:cNvPr id="0" name=""/>
        <dsp:cNvSpPr/>
      </dsp:nvSpPr>
      <dsp:spPr>
        <a:xfrm rot="10800000">
          <a:off x="0" y="2540215"/>
          <a:ext cx="12191999" cy="12811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experience the examples of passage narration</a:t>
          </a:r>
          <a:endParaRPr lang="en-US" sz="2900" kern="1200" dirty="0"/>
        </a:p>
      </dsp:txBody>
      <dsp:txXfrm rot="10800000">
        <a:off x="0" y="2540215"/>
        <a:ext cx="12191999" cy="832478"/>
      </dsp:txXfrm>
    </dsp:sp>
    <dsp:sp modelId="{51CCB1C7-40FA-4604-AB4D-8C5FE1CCD400}">
      <dsp:nvSpPr>
        <dsp:cNvPr id="0" name=""/>
        <dsp:cNvSpPr/>
      </dsp:nvSpPr>
      <dsp:spPr>
        <a:xfrm rot="10800000">
          <a:off x="0" y="1271521"/>
          <a:ext cx="12191999" cy="12811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know the Rules of passage narration.</a:t>
          </a:r>
          <a:endParaRPr lang="en-US" sz="2900" kern="1200" dirty="0"/>
        </a:p>
      </dsp:txBody>
      <dsp:txXfrm rot="10800000">
        <a:off x="0" y="1271521"/>
        <a:ext cx="12191999" cy="832478"/>
      </dsp:txXfrm>
    </dsp:sp>
    <dsp:sp modelId="{DBBD00F5-C5D7-4102-964A-893B97FD96A9}">
      <dsp:nvSpPr>
        <dsp:cNvPr id="0" name=""/>
        <dsp:cNvSpPr/>
      </dsp:nvSpPr>
      <dsp:spPr>
        <a:xfrm rot="10800000">
          <a:off x="0" y="2826"/>
          <a:ext cx="12191999" cy="12811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By the end of the lesson SS will be able to</a:t>
          </a:r>
          <a:endParaRPr lang="en-US" sz="2900" kern="1200"/>
        </a:p>
      </dsp:txBody>
      <dsp:txXfrm rot="10800000">
        <a:off x="0" y="2826"/>
        <a:ext cx="12191999" cy="832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9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4B4F-DC8F-4148-9E47-66BD069AC72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19568-4D29-42EB-A249-DD898571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53356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916" t="-198" r="-1681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/>
          </a:p>
          <a:p>
            <a:pPr algn="ctr"/>
            <a:r>
              <a:rPr lang="en-US" sz="6000" b="1" dirty="0"/>
              <a:t>TO</a:t>
            </a:r>
          </a:p>
          <a:p>
            <a:pPr algn="ctr"/>
            <a:r>
              <a:rPr lang="en-US" sz="6000" b="1" dirty="0" smtClean="0"/>
              <a:t>Online Class of </a:t>
            </a:r>
            <a:r>
              <a:rPr lang="en-US" sz="6000" b="1" dirty="0" err="1" smtClean="0"/>
              <a:t>Jhanka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Dakhil</a:t>
            </a:r>
            <a:r>
              <a:rPr lang="en-US" sz="6000" b="1" dirty="0" smtClean="0"/>
              <a:t> Madrasah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5996" y="0"/>
            <a:ext cx="9787093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  <a:endParaRPr lang="en-US" sz="7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39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1111"/>
            <a:ext cx="12192000" cy="663191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 smtClean="0"/>
              <a:t>Practice of Passage Narration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1645"/>
            <a:ext cx="12192000" cy="642592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Q</a:t>
            </a:r>
            <a:r>
              <a:rPr lang="en-US" sz="4800" b="1" dirty="0" smtClean="0">
                <a:solidFill>
                  <a:schemeClr val="bg1"/>
                </a:solidFill>
              </a:rPr>
              <a:t>:Have you completed your assignment?" said </a:t>
            </a:r>
            <a:r>
              <a:rPr lang="en-US" sz="4800" b="1" dirty="0" err="1" smtClean="0">
                <a:solidFill>
                  <a:schemeClr val="bg1"/>
                </a:solidFill>
              </a:rPr>
              <a:t>Rumana</a:t>
            </a:r>
            <a:r>
              <a:rPr lang="en-US" sz="4800" b="1" dirty="0" smtClean="0">
                <a:solidFill>
                  <a:schemeClr val="bg1"/>
                </a:solidFill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</a:rPr>
              <a:t>“No, I haven’t completed yet.” replied Farah.</a:t>
            </a:r>
            <a:r>
              <a:rPr lang="en-US" sz="4800" b="1" dirty="0" smtClean="0">
                <a:solidFill>
                  <a:schemeClr val="bg1"/>
                </a:solidFill>
              </a:rPr>
              <a:t> “But you must submit it fairly."  </a:t>
            </a:r>
            <a:r>
              <a:rPr lang="en-US" sz="4800" b="1" dirty="0" smtClean="0">
                <a:solidFill>
                  <a:srgbClr val="FF0000"/>
                </a:solidFill>
              </a:rPr>
              <a:t>“I worked on it for several hours yesterday” replied Farah.</a:t>
            </a:r>
          </a:p>
          <a:p>
            <a:pPr marL="0" indent="0" algn="just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A: </a:t>
            </a:r>
            <a:r>
              <a:rPr lang="en-US" sz="4800" b="1" dirty="0" err="1" smtClean="0">
                <a:solidFill>
                  <a:schemeClr val="bg1"/>
                </a:solidFill>
              </a:rPr>
              <a:t>Rumana</a:t>
            </a:r>
            <a:r>
              <a:rPr lang="en-US" sz="4800" b="1" dirty="0" smtClean="0">
                <a:solidFill>
                  <a:schemeClr val="bg1"/>
                </a:solidFill>
              </a:rPr>
              <a:t> asked Farah if she had completed her assignment. </a:t>
            </a:r>
            <a:r>
              <a:rPr lang="en-US" sz="4800" b="1" dirty="0" smtClean="0">
                <a:solidFill>
                  <a:srgbClr val="C00000"/>
                </a:solidFill>
              </a:rPr>
              <a:t>Farah replied in the negative and added that she had not completed yet.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Rumana</a:t>
            </a:r>
            <a:r>
              <a:rPr lang="en-US" sz="4800" b="1" dirty="0" smtClean="0">
                <a:solidFill>
                  <a:schemeClr val="bg1"/>
                </a:solidFill>
              </a:rPr>
              <a:t> said that but she had to submit it fairly. </a:t>
            </a:r>
            <a:r>
              <a:rPr lang="en-US" sz="4800" b="1" dirty="0" smtClean="0">
                <a:solidFill>
                  <a:srgbClr val="C00000"/>
                </a:solidFill>
              </a:rPr>
              <a:t>Farah replied that she had worked on it for several hours the previous day.</a:t>
            </a:r>
            <a:r>
              <a:rPr lang="en-US" sz="4800" b="1" dirty="0" smtClean="0">
                <a:solidFill>
                  <a:schemeClr val="bg1"/>
                </a:solidFill>
              </a:rPr>
              <a:t> 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5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83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Thank you today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393402"/>
              </p:ext>
            </p:extLst>
          </p:nvPr>
        </p:nvGraphicFramePr>
        <p:xfrm>
          <a:off x="0" y="1095270"/>
          <a:ext cx="12192000" cy="566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78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81" y="4811853"/>
            <a:ext cx="6231373" cy="1872853"/>
          </a:xfrm>
          <a:prstGeom prst="roundRect">
            <a:avLst/>
          </a:prstGeom>
          <a:solidFill>
            <a:srgbClr val="C00000"/>
          </a:solidFill>
          <a:ln w="127000" cmpd="dbl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Assistant English </a:t>
            </a:r>
            <a:r>
              <a:rPr lang="en-US" sz="2800" b="1" dirty="0">
                <a:latin typeface="Book Antiqua" pitchFamily="18" charset="0"/>
              </a:rPr>
              <a:t>Teacher </a:t>
            </a:r>
            <a:endParaRPr lang="en-US" sz="2800" b="1" dirty="0" smtClean="0">
              <a:latin typeface="Book Antiqua" pitchFamily="18" charset="0"/>
            </a:endParaRPr>
          </a:p>
          <a:p>
            <a:r>
              <a:rPr lang="en-US" sz="2800" b="1" dirty="0" err="1" smtClean="0">
                <a:latin typeface="Book Antiqua" pitchFamily="18" charset="0"/>
              </a:rPr>
              <a:t>Jhanka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Dakhil</a:t>
            </a:r>
            <a:r>
              <a:rPr lang="en-US" sz="2800" b="1" dirty="0" smtClean="0">
                <a:latin typeface="Book Antiqua" pitchFamily="18" charset="0"/>
              </a:rPr>
              <a:t> Madrasah</a:t>
            </a:r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01703-429833/01915-907267</a:t>
            </a:r>
          </a:p>
          <a:p>
            <a:r>
              <a:rPr lang="en-US" sz="2400" b="1" dirty="0" smtClean="0">
                <a:latin typeface="Book Antiqua" pitchFamily="18" charset="0"/>
              </a:rPr>
              <a:t>Email: ahsanuddin253@gmail.com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77484" y="4811853"/>
            <a:ext cx="5510684" cy="1918157"/>
          </a:xfrm>
          <a:prstGeom prst="roundRect">
            <a:avLst/>
          </a:prstGeom>
          <a:solidFill>
            <a:srgbClr val="0070C0"/>
          </a:solidFill>
          <a:ln w="127000" cmpd="dbl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Class-Eight to Ten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English Second Paper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Topic: Passage Narration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370653" cy="481185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87577846"/>
              </p:ext>
            </p:extLst>
          </p:nvPr>
        </p:nvGraphicFramePr>
        <p:xfrm>
          <a:off x="6370654" y="743578"/>
          <a:ext cx="609397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988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Graphic spid="10" grpId="0">
        <p:bldAsOne/>
      </p:bldGraphic>
      <p:bldGraphic spid="10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401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Learning Outcome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907583"/>
              </p:ext>
            </p:extLst>
          </p:nvPr>
        </p:nvGraphicFramePr>
        <p:xfrm>
          <a:off x="0" y="944545"/>
          <a:ext cx="12191999" cy="591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882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"/>
            <a:ext cx="12192000" cy="79381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Rules of passage Narration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4352"/>
            <a:ext cx="12191999" cy="6340510"/>
          </a:xfrm>
          <a:solidFill>
            <a:srgbClr val="7030A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2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</a:t>
            </a:r>
            <a:r>
              <a:rPr lang="en-US" sz="5200" b="1" dirty="0" smtClean="0">
                <a:solidFill>
                  <a:schemeClr val="bg1"/>
                </a:solidFill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mg¯Í</a:t>
            </a:r>
            <a:r>
              <a:rPr lang="en-US" sz="5200" b="1" dirty="0">
                <a:solidFill>
                  <a:schemeClr val="bg1"/>
                </a:solidFill>
              </a:rPr>
              <a:t> Passage Narration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wU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fvj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K‡i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c‡o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e³v I †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kÖvZv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wbY©q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Ki‡Z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n‡e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5200" b="1" dirty="0" smtClean="0">
                <a:solidFill>
                  <a:srgbClr val="FFFF00"/>
                </a:solidFill>
                <a:sym typeface="Symbol" panose="05050102010706020507" pitchFamily="18" charset="2"/>
              </a:rPr>
              <a:t></a:t>
            </a:r>
            <a:r>
              <a:rPr lang="en-US" sz="5200" b="1" dirty="0" smtClean="0">
                <a:solidFill>
                  <a:schemeClr val="bg1"/>
                </a:solidFill>
              </a:rPr>
              <a:t>Assertive </a:t>
            </a:r>
            <a:r>
              <a:rPr lang="en-US" sz="5200" b="1" dirty="0">
                <a:solidFill>
                  <a:schemeClr val="bg1"/>
                </a:solidFill>
              </a:rPr>
              <a:t>Sentence 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G</a:t>
            </a:r>
            <a:r>
              <a:rPr lang="en-US" sz="5200" b="1" dirty="0">
                <a:solidFill>
                  <a:schemeClr val="bg1"/>
                </a:solidFill>
              </a:rPr>
              <a:t> 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e³vi e³e¨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Pj‡Z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_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vK‡j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nq</a:t>
            </a:r>
            <a:r>
              <a:rPr lang="en-US" sz="5200" b="1" dirty="0">
                <a:solidFill>
                  <a:schemeClr val="bg1"/>
                </a:solidFill>
              </a:rPr>
              <a:t> </a:t>
            </a:r>
            <a:r>
              <a:rPr lang="en-US" sz="5200" b="1" dirty="0">
                <a:solidFill>
                  <a:srgbClr val="FFFF00"/>
                </a:solidFill>
              </a:rPr>
              <a:t>added that, also added that, again added that, further added </a:t>
            </a:r>
            <a:r>
              <a:rPr lang="en-US" sz="5200" b="1" dirty="0" smtClean="0">
                <a:solidFill>
                  <a:srgbClr val="FFFF00"/>
                </a:solidFill>
              </a:rPr>
              <a:t>that</a:t>
            </a:r>
            <a:r>
              <a:rPr lang="en-US" sz="5200" b="1" dirty="0" smtClean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wKš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‘</a:t>
            </a:r>
            <a:r>
              <a:rPr lang="en-US" sz="5200" b="1" dirty="0">
                <a:solidFill>
                  <a:schemeClr val="bg1"/>
                </a:solidFill>
              </a:rPr>
              <a:t> Interrogative Sentence 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G e³vi e³e¨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Pj‡Z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_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vK‡j</a:t>
            </a:r>
            <a:r>
              <a:rPr lang="en-US" sz="52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nq</a:t>
            </a:r>
            <a:r>
              <a:rPr lang="en-US" sz="5200" b="1" dirty="0">
                <a:solidFill>
                  <a:schemeClr val="bg1"/>
                </a:solidFill>
              </a:rPr>
              <a:t> </a:t>
            </a:r>
            <a:r>
              <a:rPr lang="en-US" sz="5200" b="1" dirty="0">
                <a:solidFill>
                  <a:srgbClr val="FFFF00"/>
                </a:solidFill>
              </a:rPr>
              <a:t>asked, also asked, again asked, further </a:t>
            </a:r>
            <a:r>
              <a:rPr lang="en-US" sz="5200" b="1" dirty="0" smtClean="0">
                <a:solidFill>
                  <a:srgbClr val="FFFF00"/>
                </a:solidFill>
              </a:rPr>
              <a:t>asked</a:t>
            </a:r>
            <a:endParaRPr lang="en-US" sz="5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32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Example of Passage Narration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3916"/>
            <a:ext cx="12192000" cy="5958673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000" b="1" dirty="0" err="1" smtClean="0"/>
              <a:t>Q</a:t>
            </a:r>
            <a:r>
              <a:rPr lang="en-US" sz="5000" b="1" dirty="0" err="1" smtClean="0">
                <a:solidFill>
                  <a:schemeClr val="accent2"/>
                </a:solidFill>
              </a:rPr>
              <a:t>u</a:t>
            </a:r>
            <a:r>
              <a:rPr lang="en-US" sz="5000" b="1" dirty="0" err="1" smtClean="0">
                <a:solidFill>
                  <a:srgbClr val="C00000"/>
                </a:solidFill>
              </a:rPr>
              <a:t>e</a:t>
            </a:r>
            <a:r>
              <a:rPr lang="en-US" sz="5000" b="1" dirty="0" err="1" smtClean="0">
                <a:solidFill>
                  <a:schemeClr val="accent1"/>
                </a:solidFill>
              </a:rPr>
              <a:t>s</a:t>
            </a:r>
            <a:r>
              <a:rPr lang="en-US" sz="5000" b="1" dirty="0" smtClean="0">
                <a:solidFill>
                  <a:schemeClr val="bg1"/>
                </a:solidFill>
              </a:rPr>
              <a:t>: “I did not break the glass. I was out of home,” </a:t>
            </a:r>
            <a:r>
              <a:rPr lang="en-US" sz="5000" b="1" dirty="0" smtClean="0">
                <a:solidFill>
                  <a:srgbClr val="C00000"/>
                </a:solidFill>
              </a:rPr>
              <a:t>said </a:t>
            </a:r>
            <a:r>
              <a:rPr lang="en-US" sz="5000" b="1" dirty="0" err="1" smtClean="0">
                <a:solidFill>
                  <a:srgbClr val="C00000"/>
                </a:solidFill>
              </a:rPr>
              <a:t>Jarif</a:t>
            </a:r>
            <a:r>
              <a:rPr lang="en-US" sz="5000" b="1" dirty="0" smtClean="0">
                <a:solidFill>
                  <a:srgbClr val="C00000"/>
                </a:solidFill>
              </a:rPr>
              <a:t>.</a:t>
            </a:r>
            <a:r>
              <a:rPr lang="en-US" sz="5000" b="1" dirty="0" smtClean="0">
                <a:solidFill>
                  <a:schemeClr val="bg1"/>
                </a:solidFill>
              </a:rPr>
              <a:t> “I think you know who has done this. Your silence proves it,” </a:t>
            </a:r>
            <a:r>
              <a:rPr lang="en-US" sz="5000" b="1" dirty="0" smtClean="0">
                <a:solidFill>
                  <a:srgbClr val="C00000"/>
                </a:solidFill>
              </a:rPr>
              <a:t>said father.</a:t>
            </a:r>
          </a:p>
          <a:p>
            <a:pPr marL="0" indent="0" algn="just">
              <a:buNone/>
            </a:pPr>
            <a:r>
              <a:rPr lang="en-US" sz="5000" b="1" dirty="0" err="1" smtClean="0">
                <a:solidFill>
                  <a:schemeClr val="accent1"/>
                </a:solidFill>
              </a:rPr>
              <a:t>A</a:t>
            </a:r>
            <a:r>
              <a:rPr lang="en-US" sz="5000" b="1" dirty="0" err="1" smtClean="0">
                <a:solidFill>
                  <a:srgbClr val="FFFF00"/>
                </a:solidFill>
              </a:rPr>
              <a:t>n</a:t>
            </a:r>
            <a:r>
              <a:rPr lang="en-US" sz="5000" b="1" dirty="0" err="1" smtClean="0">
                <a:solidFill>
                  <a:srgbClr val="FF0000"/>
                </a:solidFill>
              </a:rPr>
              <a:t>s</a:t>
            </a:r>
            <a:r>
              <a:rPr lang="en-US" sz="5000" b="1" dirty="0" smtClean="0">
                <a:solidFill>
                  <a:schemeClr val="bg1"/>
                </a:solidFill>
              </a:rPr>
              <a:t>: </a:t>
            </a:r>
            <a:r>
              <a:rPr lang="en-US" sz="5000" b="1" dirty="0" err="1" smtClean="0">
                <a:solidFill>
                  <a:schemeClr val="bg1"/>
                </a:solidFill>
              </a:rPr>
              <a:t>Jarif</a:t>
            </a:r>
            <a:r>
              <a:rPr lang="en-US" sz="5000" b="1" dirty="0" smtClean="0">
                <a:solidFill>
                  <a:schemeClr val="bg1"/>
                </a:solidFill>
              </a:rPr>
              <a:t> told his father that he had not broken the glass and </a:t>
            </a:r>
            <a:r>
              <a:rPr lang="en-US" sz="5000" b="1" dirty="0" smtClean="0">
                <a:solidFill>
                  <a:srgbClr val="C00000"/>
                </a:solidFill>
              </a:rPr>
              <a:t>added/also said </a:t>
            </a:r>
            <a:r>
              <a:rPr lang="en-US" sz="5000" b="1" dirty="0" smtClean="0"/>
              <a:t>that</a:t>
            </a:r>
            <a:r>
              <a:rPr lang="en-US" sz="5000" b="1" dirty="0" smtClean="0">
                <a:solidFill>
                  <a:schemeClr val="bg1"/>
                </a:solidFill>
              </a:rPr>
              <a:t> he had been out of home. Father said that he thought he(F) knew who had done that and </a:t>
            </a:r>
            <a:r>
              <a:rPr lang="en-US" sz="5000" b="1" dirty="0" smtClean="0">
                <a:solidFill>
                  <a:srgbClr val="C00000"/>
                </a:solidFill>
              </a:rPr>
              <a:t>added/also said</a:t>
            </a:r>
            <a:r>
              <a:rPr lang="en-US" sz="5000" b="1" dirty="0" smtClean="0">
                <a:solidFill>
                  <a:schemeClr val="bg1"/>
                </a:solidFill>
              </a:rPr>
              <a:t> </a:t>
            </a:r>
            <a:r>
              <a:rPr lang="en-US" sz="5000" b="1" dirty="0" smtClean="0"/>
              <a:t>that</a:t>
            </a:r>
            <a:r>
              <a:rPr lang="en-US" sz="5000" b="1" dirty="0" smtClean="0">
                <a:solidFill>
                  <a:schemeClr val="bg1"/>
                </a:solidFill>
              </a:rPr>
              <a:t> his(A) silence proved it.  </a:t>
            </a:r>
            <a:endParaRPr 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420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Example of Passage Narration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352"/>
            <a:ext cx="12192000" cy="5953648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5400" b="1" dirty="0" err="1" smtClean="0">
                <a:solidFill>
                  <a:srgbClr val="FFFF00"/>
                </a:solidFill>
              </a:rPr>
              <a:t>Ques</a:t>
            </a:r>
            <a:r>
              <a:rPr lang="en-US" sz="5400" b="1" dirty="0" smtClean="0">
                <a:solidFill>
                  <a:srgbClr val="FFFF00"/>
                </a:solidFill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</a:rPr>
              <a:t>The girl</a:t>
            </a:r>
            <a:r>
              <a:rPr lang="en-US" sz="5400" b="1" dirty="0" smtClean="0">
                <a:solidFill>
                  <a:schemeClr val="bg1"/>
                </a:solidFill>
              </a:rPr>
              <a:t> said, “</a:t>
            </a:r>
            <a:r>
              <a:rPr lang="en-US" sz="5400" b="1" dirty="0" err="1" smtClean="0">
                <a:solidFill>
                  <a:srgbClr val="FF0000"/>
                </a:solidFill>
              </a:rPr>
              <a:t>Mim</a:t>
            </a:r>
            <a:r>
              <a:rPr lang="en-US" sz="5400" b="1" dirty="0" smtClean="0">
                <a:solidFill>
                  <a:schemeClr val="bg1"/>
                </a:solidFill>
              </a:rPr>
              <a:t>, Why are you late? Can’t you come out from home early? Do you know how much late you have already made?”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sz="5400" b="1" dirty="0" err="1" smtClean="0">
                <a:solidFill>
                  <a:srgbClr val="FFC000"/>
                </a:solidFill>
              </a:rPr>
              <a:t>Ans</a:t>
            </a:r>
            <a:r>
              <a:rPr lang="en-US" sz="5400" b="1" dirty="0" smtClean="0">
                <a:solidFill>
                  <a:srgbClr val="FFC000"/>
                </a:solidFill>
              </a:rPr>
              <a:t>:</a:t>
            </a:r>
            <a:r>
              <a:rPr lang="en-US" sz="5400" b="1" dirty="0" smtClean="0">
                <a:solidFill>
                  <a:schemeClr val="bg1"/>
                </a:solidFill>
              </a:rPr>
              <a:t> The girl asked </a:t>
            </a:r>
            <a:r>
              <a:rPr lang="en-US" sz="5400" b="1" dirty="0" err="1" smtClean="0">
                <a:solidFill>
                  <a:schemeClr val="bg1"/>
                </a:solidFill>
              </a:rPr>
              <a:t>Mim</a:t>
            </a:r>
            <a:r>
              <a:rPr lang="en-US" sz="5400" b="1" dirty="0" smtClean="0">
                <a:solidFill>
                  <a:schemeClr val="bg1"/>
                </a:solidFill>
              </a:rPr>
              <a:t> why she was late </a:t>
            </a:r>
            <a:r>
              <a:rPr lang="en-US" sz="5400" b="1" dirty="0" smtClean="0">
                <a:solidFill>
                  <a:srgbClr val="FFC000"/>
                </a:solidFill>
              </a:rPr>
              <a:t>and also asked</a:t>
            </a:r>
            <a:r>
              <a:rPr lang="en-US" sz="5400" b="1" dirty="0" smtClean="0">
                <a:solidFill>
                  <a:schemeClr val="bg1"/>
                </a:solidFill>
              </a:rPr>
              <a:t> if she could not come out from home early </a:t>
            </a:r>
            <a:r>
              <a:rPr lang="en-US" sz="5400" b="1" dirty="0" smtClean="0">
                <a:solidFill>
                  <a:srgbClr val="FFC000"/>
                </a:solidFill>
              </a:rPr>
              <a:t>and again asked</a:t>
            </a:r>
            <a:r>
              <a:rPr lang="en-US" sz="5400" b="1" dirty="0" smtClean="0">
                <a:solidFill>
                  <a:schemeClr val="bg1"/>
                </a:solidFill>
              </a:rPr>
              <a:t> if she knew how much late she had already made.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4109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Rules of Passage Narration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545"/>
            <a:ext cx="12192000" cy="591345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en-US" sz="5000" b="1" dirty="0">
                <a:solidFill>
                  <a:schemeClr val="bg1"/>
                </a:solidFill>
              </a:rPr>
              <a:t>Sir/ Friends/My lord......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BZ¨vw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` _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vK‡j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fvevbymv‡i</a:t>
            </a:r>
            <a:r>
              <a:rPr lang="en-US" sz="5000" b="1" dirty="0">
                <a:solidFill>
                  <a:schemeClr val="bg1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Addressing </a:t>
            </a:r>
            <a:r>
              <a:rPr lang="en-US" sz="5000" b="1" dirty="0" err="1" smtClean="0">
                <a:solidFill>
                  <a:srgbClr val="FFFF00"/>
                </a:solidFill>
              </a:rPr>
              <a:t>Rana</a:t>
            </a:r>
            <a:r>
              <a:rPr lang="en-US" sz="5000" b="1" dirty="0" smtClean="0">
                <a:solidFill>
                  <a:srgbClr val="FFFF00"/>
                </a:solidFill>
              </a:rPr>
              <a:t>/ </a:t>
            </a:r>
            <a:r>
              <a:rPr lang="en-US" sz="5000" b="1" dirty="0">
                <a:solidFill>
                  <a:srgbClr val="FFFF00"/>
                </a:solidFill>
              </a:rPr>
              <a:t>him/her/them</a:t>
            </a:r>
            <a:r>
              <a:rPr lang="en-US" sz="5000" b="1" dirty="0">
                <a:solidFill>
                  <a:schemeClr val="bg1"/>
                </a:solidFill>
              </a:rPr>
              <a:t> as sir/friends/his lord, her lord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Øviv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evK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¨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ïiæ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Ki‡Z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nq</a:t>
            </a:r>
            <a:r>
              <a:rPr lang="en-US" sz="5000" b="1" dirty="0" smtClean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|</a:t>
            </a:r>
          </a:p>
          <a:p>
            <a:pPr algn="just"/>
            <a:r>
              <a:rPr lang="en-US" sz="5000" b="1" dirty="0">
                <a:solidFill>
                  <a:srgbClr val="C00000"/>
                </a:solidFill>
              </a:rPr>
              <a:t>Direct Speech</a:t>
            </a:r>
            <a:r>
              <a:rPr lang="en-US" sz="5000" b="1" dirty="0">
                <a:solidFill>
                  <a:schemeClr val="bg1"/>
                </a:solidFill>
              </a:rPr>
              <a:t>-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G</a:t>
            </a:r>
            <a:r>
              <a:rPr lang="en-US" sz="5000" b="1" dirty="0">
                <a:solidFill>
                  <a:schemeClr val="bg1"/>
                </a:solidFill>
              </a:rPr>
              <a:t> by Allah/by Jove/by God/ by my life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BZ¨vw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` _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vK‡j</a:t>
            </a:r>
            <a:r>
              <a:rPr lang="en-US" sz="5000" b="1" dirty="0">
                <a:solidFill>
                  <a:schemeClr val="bg1"/>
                </a:solidFill>
              </a:rPr>
              <a:t> </a:t>
            </a:r>
            <a:r>
              <a:rPr lang="en-US" sz="5000" b="1" dirty="0">
                <a:solidFill>
                  <a:srgbClr val="FFFF00"/>
                </a:solidFill>
              </a:rPr>
              <a:t>Swearing by Allah/Jove/God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BZ¨vw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`</a:t>
            </a:r>
            <a:r>
              <a:rPr lang="en-US" sz="5000" b="1" dirty="0">
                <a:solidFill>
                  <a:schemeClr val="bg1"/>
                </a:solidFill>
              </a:rPr>
              <a:t> Indirect Speech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Gi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ïiæ‡Z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e¨envi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Ki‡Z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nq</a:t>
            </a:r>
            <a:r>
              <a:rPr lang="en-US" sz="5000" b="1" dirty="0">
                <a:solidFill>
                  <a:schemeClr val="bg1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46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8377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Examples</a:t>
            </a:r>
            <a:r>
              <a:rPr lang="en-US" sz="5400" b="1" dirty="0" smtClean="0">
                <a:solidFill>
                  <a:schemeClr val="bg1"/>
                </a:solidFill>
              </a:rPr>
              <a:t> of </a:t>
            </a:r>
            <a:r>
              <a:rPr lang="en-US" sz="5400" b="1" dirty="0" smtClean="0">
                <a:solidFill>
                  <a:srgbClr val="FFFF00"/>
                </a:solidFill>
              </a:rPr>
              <a:t>Passage</a:t>
            </a:r>
            <a:r>
              <a:rPr lang="en-US" sz="5400" b="1" dirty="0" smtClean="0">
                <a:solidFill>
                  <a:schemeClr val="bg1"/>
                </a:solidFill>
              </a:rPr>
              <a:t> Narration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4110"/>
            <a:ext cx="12192000" cy="600389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b="1" dirty="0" err="1" smtClean="0">
                <a:solidFill>
                  <a:srgbClr val="FFFF00"/>
                </a:solidFill>
              </a:rPr>
              <a:t>Ques</a:t>
            </a:r>
            <a:r>
              <a:rPr lang="en-US" sz="4800" b="1" dirty="0" smtClean="0">
                <a:solidFill>
                  <a:srgbClr val="FFFF00"/>
                </a:solidFill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</a:rPr>
              <a:t> The woman said to the king, “</a:t>
            </a:r>
            <a:r>
              <a:rPr lang="en-US" sz="4800" b="1" dirty="0" smtClean="0">
                <a:solidFill>
                  <a:srgbClr val="FFFF00"/>
                </a:solidFill>
              </a:rPr>
              <a:t>My lord</a:t>
            </a:r>
            <a:r>
              <a:rPr lang="en-US" sz="4800" b="1" dirty="0" smtClean="0">
                <a:solidFill>
                  <a:schemeClr val="bg1"/>
                </a:solidFill>
              </a:rPr>
              <a:t>, I don’t want the child.”</a:t>
            </a:r>
          </a:p>
          <a:p>
            <a:pPr marL="0" indent="0" algn="just">
              <a:buNone/>
            </a:pPr>
            <a:r>
              <a:rPr lang="en-US" sz="4800" b="1" dirty="0" err="1" smtClean="0">
                <a:solidFill>
                  <a:srgbClr val="C00000"/>
                </a:solidFill>
              </a:rPr>
              <a:t>Ans</a:t>
            </a:r>
            <a:r>
              <a:rPr lang="en-US" sz="4800" b="1" dirty="0" smtClean="0">
                <a:solidFill>
                  <a:srgbClr val="C00000"/>
                </a:solidFill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</a:rPr>
              <a:t> Addressing </a:t>
            </a:r>
            <a:r>
              <a:rPr lang="en-US" sz="4800" b="1" dirty="0" smtClean="0">
                <a:solidFill>
                  <a:srgbClr val="C00000"/>
                </a:solidFill>
              </a:rPr>
              <a:t>the king</a:t>
            </a:r>
            <a:r>
              <a:rPr lang="en-US" sz="4800" b="1" dirty="0" smtClean="0">
                <a:solidFill>
                  <a:schemeClr val="bg1"/>
                </a:solidFill>
              </a:rPr>
              <a:t> as </a:t>
            </a:r>
            <a:r>
              <a:rPr lang="en-US" sz="4800" b="1" dirty="0" smtClean="0">
                <a:solidFill>
                  <a:srgbClr val="FFFF00"/>
                </a:solidFill>
              </a:rPr>
              <a:t>her lord</a:t>
            </a:r>
            <a:r>
              <a:rPr lang="en-US" sz="4800" b="1" dirty="0" smtClean="0">
                <a:solidFill>
                  <a:schemeClr val="bg1"/>
                </a:solidFill>
              </a:rPr>
              <a:t>, the woman said that she did not want the child.</a:t>
            </a:r>
          </a:p>
          <a:p>
            <a:pPr marL="0" indent="0" algn="just">
              <a:buNone/>
            </a:pPr>
            <a:r>
              <a:rPr lang="en-US" sz="4800" b="1" dirty="0" err="1" smtClean="0">
                <a:solidFill>
                  <a:srgbClr val="FFFF00"/>
                </a:solidFill>
              </a:rPr>
              <a:t>Ques</a:t>
            </a:r>
            <a:r>
              <a:rPr lang="en-US" sz="4800" b="1" dirty="0" smtClean="0">
                <a:solidFill>
                  <a:srgbClr val="FFFF00"/>
                </a:solidFill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Mr</a:t>
            </a:r>
            <a:r>
              <a:rPr lang="en-US" sz="4800" b="1" dirty="0" smtClean="0">
                <a:solidFill>
                  <a:schemeClr val="bg1"/>
                </a:solidFill>
              </a:rPr>
              <a:t> fox said, “</a:t>
            </a:r>
            <a:r>
              <a:rPr lang="en-US" sz="4800" b="1" dirty="0" smtClean="0">
                <a:solidFill>
                  <a:srgbClr val="FFC000"/>
                </a:solidFill>
              </a:rPr>
              <a:t>Friends</a:t>
            </a:r>
            <a:r>
              <a:rPr lang="en-US" sz="4800" b="1" dirty="0" smtClean="0">
                <a:solidFill>
                  <a:schemeClr val="bg1"/>
                </a:solidFill>
              </a:rPr>
              <a:t>, I’ve an important discovery for you.”  </a:t>
            </a:r>
          </a:p>
          <a:p>
            <a:pPr marL="0" indent="0" algn="just">
              <a:buNone/>
            </a:pPr>
            <a:r>
              <a:rPr lang="en-US" sz="4800" b="1" dirty="0" err="1" smtClean="0">
                <a:solidFill>
                  <a:srgbClr val="C00000"/>
                </a:solidFill>
              </a:rPr>
              <a:t>Ans</a:t>
            </a:r>
            <a:r>
              <a:rPr lang="en-US" sz="4800" b="1" dirty="0" smtClean="0">
                <a:solidFill>
                  <a:srgbClr val="C00000"/>
                </a:solidFill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</a:rPr>
              <a:t> Addressing </a:t>
            </a:r>
            <a:r>
              <a:rPr lang="en-US" sz="4800" b="1" dirty="0" smtClean="0">
                <a:solidFill>
                  <a:srgbClr val="FFC000"/>
                </a:solidFill>
              </a:rPr>
              <a:t>them</a:t>
            </a:r>
            <a:r>
              <a:rPr lang="en-US" sz="4800" b="1" dirty="0" smtClean="0">
                <a:solidFill>
                  <a:schemeClr val="bg1"/>
                </a:solidFill>
              </a:rPr>
              <a:t> as </a:t>
            </a:r>
            <a:r>
              <a:rPr lang="en-US" sz="4800" b="1" dirty="0" smtClean="0">
                <a:solidFill>
                  <a:srgbClr val="FFFF00"/>
                </a:solidFill>
              </a:rPr>
              <a:t>friends</a:t>
            </a:r>
            <a:r>
              <a:rPr lang="en-US" sz="4800" b="1" dirty="0" smtClean="0">
                <a:solidFill>
                  <a:schemeClr val="bg1"/>
                </a:solidFill>
              </a:rPr>
              <a:t>, Mr. Fox said that he had an important discovery for them.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391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Examples of Passage Narration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352"/>
            <a:ext cx="12192000" cy="5953648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Q</a:t>
            </a:r>
            <a:r>
              <a:rPr lang="en-US" sz="5400" b="1" dirty="0" smtClean="0">
                <a:solidFill>
                  <a:schemeClr val="bg1"/>
                </a:solidFill>
              </a:rPr>
              <a:t>:"</a:t>
            </a:r>
            <a:r>
              <a:rPr lang="en-US" sz="5400" b="1" dirty="0" smtClean="0">
                <a:solidFill>
                  <a:srgbClr val="FFFF00"/>
                </a:solidFill>
              </a:rPr>
              <a:t>By </a:t>
            </a:r>
            <a:r>
              <a:rPr lang="en-US" sz="5400" b="1" dirty="0">
                <a:solidFill>
                  <a:srgbClr val="FFFF00"/>
                </a:solidFill>
              </a:rPr>
              <a:t>Allah</a:t>
            </a:r>
            <a:r>
              <a:rPr lang="en-US" sz="5400" b="1" dirty="0">
                <a:solidFill>
                  <a:schemeClr val="bg1"/>
                </a:solidFill>
              </a:rPr>
              <a:t>," he replied, "I will not leave this house."</a:t>
            </a:r>
          </a:p>
          <a:p>
            <a:pPr marL="0" indent="0" algn="just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A</a:t>
            </a:r>
            <a:r>
              <a:rPr lang="en-US" sz="5400" b="1" dirty="0" smtClean="0">
                <a:solidFill>
                  <a:schemeClr val="bg1"/>
                </a:solidFill>
              </a:rPr>
              <a:t>: </a:t>
            </a:r>
            <a:r>
              <a:rPr lang="en-US" sz="5400" b="1" dirty="0">
                <a:solidFill>
                  <a:srgbClr val="FFFF00"/>
                </a:solidFill>
              </a:rPr>
              <a:t>Swearing by Allah</a:t>
            </a:r>
            <a:r>
              <a:rPr lang="en-US" sz="5400" b="1" dirty="0">
                <a:solidFill>
                  <a:schemeClr val="bg1"/>
                </a:solidFill>
              </a:rPr>
              <a:t>, he replied that he would not leave the house. </a:t>
            </a:r>
          </a:p>
          <a:p>
            <a:pPr marL="0" indent="0" algn="just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Q</a:t>
            </a:r>
            <a:r>
              <a:rPr lang="en-US" sz="5400" b="1" dirty="0" smtClean="0">
                <a:solidFill>
                  <a:schemeClr val="bg1"/>
                </a:solidFill>
              </a:rPr>
              <a:t>: “</a:t>
            </a:r>
            <a:r>
              <a:rPr lang="en-US" sz="5400" b="1" dirty="0" smtClean="0">
                <a:solidFill>
                  <a:srgbClr val="FFC000"/>
                </a:solidFill>
              </a:rPr>
              <a:t>By my Love</a:t>
            </a:r>
            <a:r>
              <a:rPr lang="en-US" sz="5400" b="1" dirty="0" smtClean="0">
                <a:solidFill>
                  <a:schemeClr val="bg1"/>
                </a:solidFill>
              </a:rPr>
              <a:t>,” he said, “I didn’t do it.”</a:t>
            </a:r>
          </a:p>
          <a:p>
            <a:pPr marL="0" indent="0" algn="just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A</a:t>
            </a:r>
            <a:r>
              <a:rPr lang="en-US" sz="5400" b="1" dirty="0" smtClean="0">
                <a:solidFill>
                  <a:schemeClr val="bg1"/>
                </a:solidFill>
              </a:rPr>
              <a:t>: </a:t>
            </a:r>
            <a:r>
              <a:rPr lang="en-US" sz="5400" b="1" dirty="0" smtClean="0">
                <a:solidFill>
                  <a:srgbClr val="FFC000"/>
                </a:solidFill>
              </a:rPr>
              <a:t>Swearing by his love</a:t>
            </a:r>
            <a:r>
              <a:rPr lang="en-US" sz="5400" b="1" dirty="0" smtClean="0">
                <a:solidFill>
                  <a:schemeClr val="bg1"/>
                </a:solidFill>
              </a:rPr>
              <a:t>, he said that he had not done it.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 w="76200"/>
      </a:spPr>
      <a:bodyPr vert="vert270" wrap="none" rtlCol="0" anchor="ctr">
        <a:prstTxWarp prst="textCircle">
          <a:avLst>
            <a:gd name="adj" fmla="val 10145383"/>
          </a:avLst>
        </a:prstTxWarp>
      </a:bodyPr>
      <a:lstStyle>
        <a:defPPr algn="ctr">
          <a:defRPr sz="6600" b="1" dirty="0" smtClean="0">
            <a:solidFill>
              <a:schemeClr val="bg1"/>
            </a:solidFill>
            <a:latin typeface="Book Antiqua" pitchFamily="18" charset="0"/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619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ArhialkhanMJ</vt:lpstr>
      <vt:lpstr>Arial</vt:lpstr>
      <vt:lpstr>Book Antiqua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Learning Outcome</vt:lpstr>
      <vt:lpstr>Rules of passage Narration</vt:lpstr>
      <vt:lpstr>Example of Passage Narration</vt:lpstr>
      <vt:lpstr>Example of Passage Narration</vt:lpstr>
      <vt:lpstr>Rules of Passage Narration</vt:lpstr>
      <vt:lpstr>Examples of Passage Narration</vt:lpstr>
      <vt:lpstr>Examples of Passage Narration</vt:lpstr>
      <vt:lpstr>Practice of Passage Narration</vt:lpstr>
      <vt:lpstr>Thank you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passage Narration</dc:title>
  <dc:creator>User</dc:creator>
  <cp:lastModifiedBy>User</cp:lastModifiedBy>
  <cp:revision>99</cp:revision>
  <dcterms:created xsi:type="dcterms:W3CDTF">2020-11-04T00:44:26Z</dcterms:created>
  <dcterms:modified xsi:type="dcterms:W3CDTF">2020-11-04T08:03:28Z</dcterms:modified>
</cp:coreProperties>
</file>