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84" r:id="rId6"/>
    <p:sldId id="285" r:id="rId7"/>
    <p:sldId id="278" r:id="rId8"/>
    <p:sldId id="289" r:id="rId9"/>
    <p:sldId id="288" r:id="rId10"/>
    <p:sldId id="290" r:id="rId11"/>
    <p:sldId id="286" r:id="rId12"/>
    <p:sldId id="28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C341-9DB1-4C7C-8F27-6C1B44DF6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BAB37-6133-45F0-970F-DD9B4EF91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8DB7B-09D5-4BB3-997E-BBE5E382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6104-9DEC-468D-A57E-A8C272D2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8D5E-0FAC-49CC-9559-C7725692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1323-EA7F-44A3-BBDC-95C67DEE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D7794-554D-411C-AA04-35B9C9B0F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E8B71-AAAC-46CF-9598-79A8F576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3979-91CD-4A75-846D-F55E7F63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D339C-7B59-4828-8937-C197334A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5A32D-0B57-4ED3-86A4-154992A09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D57E8-84A6-4F46-B46B-79CB4492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8A00-15FA-4DA2-A8D4-308010B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31906-FD62-4FC4-9CF3-1C5F8839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7279-AC96-4630-96A8-B32EB1A0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F540-FB12-4355-B7F1-FBD918C3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7E1A-9713-4517-BFA7-99CD13032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9910-A96A-4E89-BD01-27E68BA7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1522-B8B7-491F-ABFB-A852987D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D820B-27FB-4701-897C-A25FE49C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B85B-7D10-4DA3-97F6-4E543D72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96FEF-ED1F-4FC9-88EC-E724DDA86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5D84D-BEA2-48D1-B7A5-A968D99F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E3FDC-3E15-40BF-9B7B-7B3BDD8F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1DBF1-3705-4BF9-A9A7-4F8AC3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EB1-4151-4D1D-81E4-79775B10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4910F-8C65-4B85-9DAE-FBAE6F961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7F2A4-7EE0-47BB-A4C4-66787980B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4CF97-EFED-48DB-A3DE-D5EF5F5C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79295-9DB5-45E4-AB3F-C9FFDEB3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AA8A6-D22D-4377-9FD5-23408810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82AA-6E82-4E6D-8313-DC8AD685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6D44B-250F-491E-9061-BBCA9CFD0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3D751-A3D9-4C99-A1AB-7950C61C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5874B-A781-434F-8155-CDED201F8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40AE1-A1B7-4D79-A1C2-D5FF91D39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C7060-5053-4715-A3F9-BBD8924B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E9AAB-2D5A-42E8-87FB-45DD419F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335F9-FC8D-4242-83AE-B6620F23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1415-66F7-4CAC-BDF6-4BF490AF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75C95-5E44-4CF8-994D-3832CFC3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88C43-AB7A-4B3F-A885-6DE04DB7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D195-B1A7-4F17-AB1A-0CA34DF2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25CA7-E63F-41A5-81B7-E44F38EF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D69CB-0E02-4BA6-BFEB-3341DAD9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59790-F8B2-45F3-85D4-E3ED5AEE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2DFD-5C98-46F3-9002-F86995B8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5856-0DFF-40E9-820E-5091AEEF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7EA07-E723-4B8F-AD8A-0715DB5C4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45A75-0BFB-44EE-B4BB-FF7EB4A9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3899C-11B3-4F79-9050-7ECAB77D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DF58-F9F5-40A2-BEE0-847146CD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E310-B1DC-451D-9499-F9D465F3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C6381-5AA3-4041-9614-CF54A2425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C54AB-8A60-4FDB-AC1E-4A191FF6E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4320E-53BF-48F5-9133-BB8EA44D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CD6E7-3B8B-423D-A33C-45BE06BF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F1A54-FDCC-4A0E-A6DA-BD455D56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B9C27-90A3-4E65-B06F-0C35D7AB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A97A4-C1D2-455F-8F42-CE926855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29F9E-9221-4E12-8C0B-48A931657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40F5-61E3-4F05-BE9F-A2D3307C56E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83ED3-E1A0-418E-9BBA-8D242516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DC20-671C-427F-8C8D-27C0361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D419-C197-4FD0-8889-C17314B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E53AA-8544-4C49-8026-77CF6265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457083"/>
            <a:ext cx="11957538" cy="5267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377FC-54B0-44E8-9519-325636A5571C}"/>
              </a:ext>
            </a:extLst>
          </p:cNvPr>
          <p:cNvSpPr txBox="1"/>
          <p:nvPr/>
        </p:nvSpPr>
        <p:spPr>
          <a:xfrm>
            <a:off x="145367" y="133644"/>
            <a:ext cx="11924713" cy="132343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6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9DF8F-4B4E-4E42-A91C-EB38FA94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98474"/>
            <a:ext cx="11929403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753728" y="0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033889" y="2179325"/>
            <a:ext cx="675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হিজরি কোন সালে বিদায় হজ অনুষ্ঠিত হয়?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মহানবি (স) তাঁর ভাষণে কৃতদাস – কৃতদাসী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সম্পর্কে কী বলেছেন?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" y="1604214"/>
            <a:ext cx="4771293" cy="50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96086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5050302" y="2954215"/>
            <a:ext cx="695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মহানবি (স) এর আরাফাতের ময়দানের শেষ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ভাষণটি লিখ।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9C421-E77B-4ABC-84B9-05490B394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8" y="950571"/>
            <a:ext cx="11937462" cy="5787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5A1C1-224A-4598-9F3D-508FA6732C29}"/>
              </a:ext>
            </a:extLst>
          </p:cNvPr>
          <p:cNvSpPr txBox="1"/>
          <p:nvPr/>
        </p:nvSpPr>
        <p:spPr>
          <a:xfrm>
            <a:off x="121920" y="119576"/>
            <a:ext cx="11937462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5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06D307-9D23-4C15-B647-30DA1DF0F2CA}"/>
              </a:ext>
            </a:extLst>
          </p:cNvPr>
          <p:cNvSpPr txBox="1"/>
          <p:nvPr/>
        </p:nvSpPr>
        <p:spPr>
          <a:xfrm>
            <a:off x="225083" y="140677"/>
            <a:ext cx="118168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C029-1927-4848-A40E-BC1A33B9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93" y="914400"/>
            <a:ext cx="5508848" cy="5802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353D6-8FFA-45BF-9F07-B2609B611F13}"/>
              </a:ext>
            </a:extLst>
          </p:cNvPr>
          <p:cNvSpPr txBox="1"/>
          <p:nvPr/>
        </p:nvSpPr>
        <p:spPr>
          <a:xfrm>
            <a:off x="576775" y="4280097"/>
            <a:ext cx="505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মোছাঃ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মার্জুয়ারা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বেগম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প্রধান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দক্ষিণ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বালাপাড়া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সরকারি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প্রাথমিক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বিদ্যালয়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ডিমলা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নীলফামারি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marjuara1982@gmail.com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95557C-DDBA-49DA-AF8F-711653760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6" y="1041009"/>
            <a:ext cx="3432517" cy="31101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0AE6E-3AEB-444C-9261-EB9BFB9C5910}"/>
              </a:ext>
            </a:extLst>
          </p:cNvPr>
          <p:cNvSpPr/>
          <p:nvPr/>
        </p:nvSpPr>
        <p:spPr>
          <a:xfrm>
            <a:off x="6213231" y="914401"/>
            <a:ext cx="5753686" cy="58029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2EF5A-831D-4D70-BC1B-72496903D18A}"/>
              </a:ext>
            </a:extLst>
          </p:cNvPr>
          <p:cNvSpPr txBox="1"/>
          <p:nvPr/>
        </p:nvSpPr>
        <p:spPr>
          <a:xfrm>
            <a:off x="5875606" y="3429000"/>
            <a:ext cx="63163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বিদায় হজ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৯১-৯২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E8EB03-6544-4B3C-8A22-3FD39490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34" y="1041009"/>
            <a:ext cx="2426722" cy="23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FC95C-22CA-4FEB-BCA2-11B4482F726B}"/>
              </a:ext>
            </a:extLst>
          </p:cNvPr>
          <p:cNvSpPr txBox="1"/>
          <p:nvPr/>
        </p:nvSpPr>
        <p:spPr>
          <a:xfrm>
            <a:off x="150055" y="164417"/>
            <a:ext cx="320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ত্রিভুবনের প্রিয় মোহাম্মদ এলোরে দুনিয়ায়- আয়রে সাগর আকাশ বাতাস দেখবি যদি আয়[3]">
            <a:hlinkClick r:id="" action="ppaction://media"/>
            <a:extLst>
              <a:ext uri="{FF2B5EF4-FFF2-40B4-BE49-F238E27FC236}">
                <a16:creationId xmlns:a16="http://schemas.microsoft.com/office/drawing/2014/main" id="{96D09BAB-26A2-4FFD-A3EB-A8773ACD81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055" y="1151791"/>
            <a:ext cx="11877822" cy="55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62E9F-051A-4EF2-ADF3-41C56C679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" y="98474"/>
            <a:ext cx="11953981" cy="665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293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337624" y="182880"/>
            <a:ext cx="8440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বলিঃ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বক্তৃতা,উক্তি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খতম,সমাপ্ত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কথা,বিবৃতি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1B52-4E14-4D08-A9D3-449AF26DFE57}"/>
              </a:ext>
            </a:extLst>
          </p:cNvPr>
          <p:cNvSpPr txBox="1"/>
          <p:nvPr/>
        </p:nvSpPr>
        <p:spPr>
          <a:xfrm>
            <a:off x="281354" y="422031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ভেঙ্গে দেখাইঃ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0AA5-ED30-4CD2-93D7-76BD22ECE0ED}"/>
              </a:ext>
            </a:extLst>
          </p:cNvPr>
          <p:cNvSpPr txBox="1"/>
          <p:nvPr/>
        </p:nvSpPr>
        <p:spPr>
          <a:xfrm>
            <a:off x="281355" y="3810573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C319E-EAA0-46FF-B4A3-395492AA217B}"/>
              </a:ext>
            </a:extLst>
          </p:cNvPr>
          <p:cNvSpPr txBox="1"/>
          <p:nvPr/>
        </p:nvSpPr>
        <p:spPr>
          <a:xfrm>
            <a:off x="2855742" y="3810572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1F8E2-5E21-4817-AD95-DED465E82C20}"/>
              </a:ext>
            </a:extLst>
          </p:cNvPr>
          <p:cNvSpPr txBox="1"/>
          <p:nvPr/>
        </p:nvSpPr>
        <p:spPr>
          <a:xfrm>
            <a:off x="4417256" y="3810572"/>
            <a:ext cx="60491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260D-30B7-4C1E-A49F-C128C3BDC40B}"/>
              </a:ext>
            </a:extLst>
          </p:cNvPr>
          <p:cNvSpPr txBox="1"/>
          <p:nvPr/>
        </p:nvSpPr>
        <p:spPr>
          <a:xfrm>
            <a:off x="5964703" y="3810572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47D0-E2D4-4DC8-8002-6BCC1A3E1E6B}"/>
              </a:ext>
            </a:extLst>
          </p:cNvPr>
          <p:cNvSpPr txBox="1"/>
          <p:nvPr/>
        </p:nvSpPr>
        <p:spPr>
          <a:xfrm>
            <a:off x="281354" y="1702763"/>
            <a:ext cx="84406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789D-E28C-42C2-9220-74C26AF99AE1}"/>
              </a:ext>
            </a:extLst>
          </p:cNvPr>
          <p:cNvSpPr txBox="1"/>
          <p:nvPr/>
        </p:nvSpPr>
        <p:spPr>
          <a:xfrm>
            <a:off x="2855742" y="1702762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4688D-29FC-4E8C-A45F-9D0B6EDC9B7B}"/>
              </a:ext>
            </a:extLst>
          </p:cNvPr>
          <p:cNvSpPr txBox="1"/>
          <p:nvPr/>
        </p:nvSpPr>
        <p:spPr>
          <a:xfrm>
            <a:off x="4417256" y="1702761"/>
            <a:ext cx="60491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1A6E-BAF0-4C57-A804-3C952785D5D7}"/>
              </a:ext>
            </a:extLst>
          </p:cNvPr>
          <p:cNvSpPr txBox="1"/>
          <p:nvPr/>
        </p:nvSpPr>
        <p:spPr>
          <a:xfrm>
            <a:off x="5964704" y="1702761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F5DC-1FEB-4DDC-B15E-E9A20309C7B8}"/>
              </a:ext>
            </a:extLst>
          </p:cNvPr>
          <p:cNvSpPr txBox="1"/>
          <p:nvPr/>
        </p:nvSpPr>
        <p:spPr>
          <a:xfrm>
            <a:off x="281353" y="2832571"/>
            <a:ext cx="84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92939-577B-49C5-994B-2144B74074F7}"/>
              </a:ext>
            </a:extLst>
          </p:cNvPr>
          <p:cNvSpPr txBox="1"/>
          <p:nvPr/>
        </p:nvSpPr>
        <p:spPr>
          <a:xfrm>
            <a:off x="2855742" y="2832570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F5A-A915-4B69-BA10-6B9DCF6EC797}"/>
              </a:ext>
            </a:extLst>
          </p:cNvPr>
          <p:cNvSpPr txBox="1"/>
          <p:nvPr/>
        </p:nvSpPr>
        <p:spPr>
          <a:xfrm>
            <a:off x="4417256" y="2844225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20710-A773-4633-82AB-89EEC164DDC4}"/>
              </a:ext>
            </a:extLst>
          </p:cNvPr>
          <p:cNvSpPr txBox="1"/>
          <p:nvPr/>
        </p:nvSpPr>
        <p:spPr>
          <a:xfrm>
            <a:off x="5971738" y="2844225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211016" y="618979"/>
            <a:ext cx="4511710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33037"/>
              </p:ext>
            </p:extLst>
          </p:nvPr>
        </p:nvGraphicFramePr>
        <p:xfrm>
          <a:off x="211016" y="1463040"/>
          <a:ext cx="11980984" cy="2793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0984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হিজরি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বিদায়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হজ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অনুষ্ঠিত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আরাফাত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ময়দানে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নবিজির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(স)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মনের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কেমন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হয়েছিল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1192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মহানবি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(স)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তাঁর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ভাষণে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কৃতদাস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কৃতদাসী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বলেছেন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6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17928-E0B9-4981-B310-6A38D640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609"/>
            <a:ext cx="11887200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1116E-2B1E-4AC2-9144-AF19352F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98474"/>
            <a:ext cx="11971605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190</Words>
  <Application>Microsoft Office PowerPoint</Application>
  <PresentationFormat>Widescreen</PresentationFormat>
  <Paragraphs>46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16</cp:revision>
  <dcterms:created xsi:type="dcterms:W3CDTF">2020-11-04T15:42:35Z</dcterms:created>
  <dcterms:modified xsi:type="dcterms:W3CDTF">2020-11-05T13:11:22Z</dcterms:modified>
</cp:coreProperties>
</file>