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322" r:id="rId2"/>
    <p:sldId id="258" r:id="rId3"/>
    <p:sldId id="260" r:id="rId4"/>
    <p:sldId id="301" r:id="rId5"/>
    <p:sldId id="314" r:id="rId6"/>
    <p:sldId id="261" r:id="rId7"/>
    <p:sldId id="313" r:id="rId8"/>
    <p:sldId id="318" r:id="rId9"/>
    <p:sldId id="283" r:id="rId10"/>
    <p:sldId id="319" r:id="rId11"/>
    <p:sldId id="320" r:id="rId12"/>
    <p:sldId id="310" r:id="rId13"/>
    <p:sldId id="311" r:id="rId14"/>
    <p:sldId id="282" r:id="rId15"/>
    <p:sldId id="290" r:id="rId16"/>
    <p:sldId id="32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2" d="100"/>
          <a:sy n="62" d="100"/>
        </p:scale>
        <p:origin x="16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63309-7EA7-4E3D-8098-227BB5A70A2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B04A3-395E-487C-8641-48255B07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ED68-57A6-485D-AC30-056C3B46876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537B-23BA-440E-80A2-F47BD4EAB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BDB17-5F25-46BD-810C-6089825A97AD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B3B20-F653-4710-9E24-34A6F42B7FC8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63E22-B0AA-434C-9A88-5B76C2B488A4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66C72-6D8D-469C-8263-777CAA467AC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8981D1-100A-422C-BB0C-D47466CD38AD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EE8D6-1C42-41F3-8C01-3080D8235BB2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1375C-E0A9-423C-9357-7008847A6E05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519A1-09D8-4647-8FAC-533C2A7EF925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189AC-ABA6-4D50-8CA6-78D1393791EC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F036C-25E8-45D8-A953-13C9055E7D7E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26ECA-3BB7-4BCB-A587-A863E22350D6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149FAA-F180-4384-B118-EAA1DD2EAA8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as-IN" smtClean="0"/>
              <a:t>অজয় কৃষ্ণ গোমস্তা, বরিশাল।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0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-11724" y="29308"/>
            <a:ext cx="9155723" cy="5924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35507" r="296" b="-1449"/>
          <a:stretch/>
        </p:blipFill>
        <p:spPr>
          <a:xfrm>
            <a:off x="0" y="5836177"/>
            <a:ext cx="9144000" cy="953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2178" y="1028700"/>
            <a:ext cx="6481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5691">
            <a:off x="5484855" y="1587195"/>
            <a:ext cx="3132665" cy="4424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6" y="1414998"/>
            <a:ext cx="1513802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924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GPS\Downloads\New folder (2)\Garl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22749"/>
            <a:ext cx="2514600" cy="204465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NAGPS\Downloads\New folder (2)\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9" y="609600"/>
            <a:ext cx="2286001" cy="2362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NAGPS\Downloads\New folder (2)\u74757_715415_899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09600"/>
            <a:ext cx="2362200" cy="2057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5867400" y="3733800"/>
            <a:ext cx="2570018" cy="2286000"/>
            <a:chOff x="5257800" y="3733800"/>
            <a:chExt cx="3179618" cy="2286000"/>
          </a:xfrm>
        </p:grpSpPr>
        <p:pic>
          <p:nvPicPr>
            <p:cNvPr id="5125" name="Picture 5" descr="C:\Users\NAGPS\Downloads\New folder (2)\2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57800" y="3733800"/>
              <a:ext cx="3048000" cy="2133600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4" descr="C:\Users\NAGPS\Downloads\New folder (2)\7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05600" y="4495800"/>
              <a:ext cx="1731818" cy="15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600200" y="30112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পেঁয়াজ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94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895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মরিচ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52800" y="1981200"/>
            <a:ext cx="2362200" cy="2764245"/>
            <a:chOff x="3352800" y="1981200"/>
            <a:chExt cx="2362200" cy="27642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981200"/>
              <a:ext cx="2362200" cy="276424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26" name="Picture 2" descr="C:\Users\NAGPS\Downloads\New folder (2)\3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6200" y="4038600"/>
              <a:ext cx="838201" cy="5569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81000"/>
            <a:ext cx="7086600" cy="5257800"/>
            <a:chOff x="762000" y="381000"/>
            <a:chExt cx="7086600" cy="5257800"/>
          </a:xfrm>
        </p:grpSpPr>
        <p:pic>
          <p:nvPicPr>
            <p:cNvPr id="3" name="Picture 3" descr="C:\Users\NAGPS\Desktop\School-pic\IMG_20170717_12515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267200" y="381000"/>
              <a:ext cx="3581400" cy="52578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B0F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2" descr="C:\Users\NAGPS\Desktop\School-pic\IMG_20170717_1251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381000"/>
              <a:ext cx="3282261" cy="51701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B0F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69114"/>
            <a:ext cx="7848600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পৃষ্ঠা-৩২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895600"/>
            <a:ext cx="62484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অর্থনীতিতে আলুর অবদান বর্ণনা কর।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445" y="600163"/>
            <a:ext cx="4693355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810000"/>
            <a:ext cx="62484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অর্থনীতিতে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তৈলবীজের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অবদান বর্ণনা কর।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800600"/>
            <a:ext cx="6248400" cy="533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অর্থনীতিতে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অবদান বর্ণনা কর।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44225"/>
            <a:ext cx="1828800" cy="584775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10000"/>
            <a:ext cx="1828800" cy="584775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800600"/>
            <a:ext cx="1828800" cy="584775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-৩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3200400"/>
            <a:ext cx="7086600" cy="6858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445" y="839450"/>
            <a:ext cx="4693355" cy="144655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334000"/>
            <a:ext cx="7086600" cy="6858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267200"/>
            <a:ext cx="7086600" cy="6858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তৈলবীজ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2362200"/>
            <a:ext cx="76200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আলু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524000"/>
            <a:ext cx="4724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95870"/>
            <a:ext cx="3200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200400"/>
            <a:ext cx="76200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আলুর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038600"/>
            <a:ext cx="762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876800"/>
            <a:ext cx="76200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638800"/>
            <a:ext cx="7620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8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Desktop\Air polution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3604"/>
            <a:ext cx="8686800" cy="51465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0536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602069"/>
            <a:ext cx="845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আলু, তৈলবীজ এবং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8049576" cy="60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0730"/>
      </p:ext>
    </p:extLst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077" y="533400"/>
            <a:ext cx="6553200" cy="2769989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0" lvl="2"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72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>
          <a:xfrm>
            <a:off x="3810000" y="3581400"/>
            <a:ext cx="4876800" cy="2819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 algn="just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4</a:t>
            </a: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আমাদের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অর্থনীতিঃ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আলু, তৈলবীজ এবং মসলা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5" y="3581240"/>
            <a:ext cx="1823248" cy="281972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0" y="6019800"/>
            <a:ext cx="4800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 ?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 descr="C:\Users\NAGPS\Downloads\New folder (2)\lal-sorish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1905000" cy="243840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NAGPS\Downloads\New folder (2)\ground-nu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200"/>
            <a:ext cx="1862698" cy="239553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NAGPS\Downloads\New folder (2)\linse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57200"/>
            <a:ext cx="1904999" cy="231140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NAGPS\Downloads\New folder (2)\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124200"/>
            <a:ext cx="1981200" cy="2590800"/>
          </a:xfrm>
          <a:prstGeom prst="ellipse">
            <a:avLst/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Users\NAGPS\Downloads\New folder (2)\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200400"/>
            <a:ext cx="1981200" cy="2493561"/>
          </a:xfrm>
          <a:prstGeom prst="ellipse">
            <a:avLst/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C:\Users\NAGPS\Downloads\New folder (2)\u74757_715415_8991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4687"/>
            <a:ext cx="1904939" cy="242411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Users\NAGPS\Downloads\New folder (2)\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1000"/>
            <a:ext cx="2133599" cy="251460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9" name="Picture 11" descr="C:\Users\NAGPS\Downloads\New folder (2)\4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3181350"/>
            <a:ext cx="1981200" cy="230505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533400"/>
            <a:ext cx="632460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1752600" y="3124200"/>
            <a:ext cx="5638800" cy="2133600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গল্পের মাধ্যমে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838200"/>
            <a:ext cx="6324600" cy="2209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886200"/>
            <a:ext cx="5875326" cy="92333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আলু, তৈলবীজ এবং মসলা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23952"/>
            <a:ext cx="4724400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57200" y="3124200"/>
            <a:ext cx="533400" cy="5334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7162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১৫.৩.১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 প্রধান প্রধান কৃষিজাত দ্রব্য  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সম্পর্কে বলতে পারবে।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362271"/>
            <a:ext cx="7239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১৫.৩.২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কৃষিভিত্তিক দেশ 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তা বলতে পারবে।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57200" y="4551402"/>
            <a:ext cx="457200" cy="553998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PS\Downloads\New folder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25908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NAGPS\Downloads\New folder (2)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2667000" cy="21494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NAGPS\Downloads\New folder (2)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590800"/>
            <a:ext cx="23622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NAGPS\Downloads\New folder (2)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81000"/>
            <a:ext cx="2552700" cy="1790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NAGPS\Downloads\New folder (2)\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1" y="4572000"/>
            <a:ext cx="2286000" cy="1619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62000" y="2782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আলু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86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আলু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06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আলুর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895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আলুর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পাপর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আলুর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চিপস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GPS\Downloads\New folder (2)\lal-sorish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57200"/>
            <a:ext cx="2895600" cy="1782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NAGPS\Downloads\New folder (2)\lins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572000"/>
            <a:ext cx="27432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C:\Users\NAGPS\Downloads\New folder (2)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438400"/>
            <a:ext cx="2590800" cy="19458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C:\Users\NAGPS\Downloads\New folder (2)\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2667000" cy="1896533"/>
          </a:xfrm>
          <a:prstGeom prst="rect">
            <a:avLst/>
          </a:prstGeom>
          <a:noFill/>
        </p:spPr>
      </p:pic>
      <p:pic>
        <p:nvPicPr>
          <p:cNvPr id="10" name="Picture 2" descr="C:\Users\NAGPS\Downloads\New folder (2)\atrai-sorish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33400"/>
            <a:ext cx="2667000" cy="1752600"/>
          </a:xfrm>
          <a:prstGeom prst="rect">
            <a:avLst/>
          </a:prstGeom>
          <a:noFill/>
        </p:spPr>
      </p:pic>
      <p:pic>
        <p:nvPicPr>
          <p:cNvPr id="11" name="Picture 4" descr="C:\Users\NAGPS\Downloads\New folder (2)\JMS_AGR2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724400"/>
            <a:ext cx="2667000" cy="167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0" y="838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3124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518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তিসি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GPS\Downloads\New folder (2)\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2876550" cy="2286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NAGPS\Downloads\New folder (2)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2819400" cy="2286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NAGPS\Downloads\New folder (2)\Screenshot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609600"/>
            <a:ext cx="2833687" cy="222993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C:\Users\NAGPS\Downloads\Flower\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83462" y="3192689"/>
            <a:ext cx="3101525" cy="3143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2895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সরিষার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01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124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তিসির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3181</TotalTime>
  <Words>239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NikoshBAN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Windows User</cp:lastModifiedBy>
  <cp:revision>629</cp:revision>
  <dcterms:created xsi:type="dcterms:W3CDTF">2006-08-16T00:00:00Z</dcterms:created>
  <dcterms:modified xsi:type="dcterms:W3CDTF">2020-11-04T18:41:58Z</dcterms:modified>
</cp:coreProperties>
</file>