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7E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2636" autoAdjust="0"/>
  </p:normalViewPr>
  <p:slideViewPr>
    <p:cSldViewPr snapToGrid="0">
      <p:cViewPr varScale="1">
        <p:scale>
          <a:sx n="67" d="100"/>
          <a:sy n="67" d="100"/>
        </p:scale>
        <p:origin x="163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hofiqulislam1122@gmail.co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আজকের</a:t>
            </a:r>
            <a:r>
              <a:rPr lang="en-US" dirty="0" smtClean="0"/>
              <a:t> </a:t>
            </a:r>
            <a:r>
              <a:rPr lang="en-US" dirty="0" err="1" smtClean="0"/>
              <a:t>অনলাইন</a:t>
            </a:r>
            <a:r>
              <a:rPr lang="en-US" dirty="0" smtClean="0"/>
              <a:t> </a:t>
            </a:r>
            <a:r>
              <a:rPr lang="en-US" dirty="0" err="1" smtClean="0"/>
              <a:t>ক্লাশে</a:t>
            </a:r>
            <a:r>
              <a:rPr lang="en-US" dirty="0" smtClean="0"/>
              <a:t> </a:t>
            </a:r>
            <a:r>
              <a:rPr lang="en-US" dirty="0" err="1" smtClean="0"/>
              <a:t>সবাইকে</a:t>
            </a:r>
            <a:r>
              <a:rPr lang="en-US" dirty="0" smtClean="0"/>
              <a:t> </a:t>
            </a:r>
            <a:r>
              <a:rPr lang="en-US" dirty="0" err="1" smtClean="0"/>
              <a:t>স্বাগতম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76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Sequential Access Storage 1"/>
          <p:cNvSpPr/>
          <p:nvPr/>
        </p:nvSpPr>
        <p:spPr>
          <a:xfrm>
            <a:off x="3150973" y="407773"/>
            <a:ext cx="5140411" cy="1495168"/>
          </a:xfrm>
          <a:prstGeom prst="flowChartMagnetic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৩ </a:t>
            </a:r>
            <a:r>
              <a:rPr lang="en-US" sz="4000" dirty="0" err="1" smtClean="0"/>
              <a:t>নং</a:t>
            </a:r>
            <a:r>
              <a:rPr lang="en-US" sz="4000" dirty="0" smtClean="0"/>
              <a:t> </a:t>
            </a:r>
            <a:r>
              <a:rPr lang="en-US" sz="4000" dirty="0" err="1" smtClean="0"/>
              <a:t>হাদিসের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দরস</a:t>
            </a:r>
            <a:r>
              <a:rPr lang="en-US" sz="4000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16692" y="2125363"/>
            <a:ext cx="109604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dirty="0" smtClean="0"/>
              <a:t>وَعَنْ اَبىِ هُرَيرَةَ (رض)قَالَ قَالَ رَسُولُ الله صلى الله عليه وسلم الاِيماَنُ بِضْعُ وسَبْعُونَ شُعْبَةً فَاَفْضَلُهَا قَولٌ لاَ اِلَهَ اِلا الله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6692" y="3425003"/>
            <a:ext cx="105279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হজরত</a:t>
            </a:r>
            <a:r>
              <a:rPr lang="en-US" sz="2400" dirty="0" smtClean="0"/>
              <a:t> </a:t>
            </a:r>
            <a:r>
              <a:rPr lang="en-US" sz="2400" dirty="0" err="1" smtClean="0"/>
              <a:t>আবু</a:t>
            </a:r>
            <a:r>
              <a:rPr lang="en-US" sz="2400" dirty="0" smtClean="0"/>
              <a:t> </a:t>
            </a:r>
            <a:r>
              <a:rPr lang="en-US" sz="2400" dirty="0" err="1" smtClean="0"/>
              <a:t>হুরায়রা</a:t>
            </a:r>
            <a:r>
              <a:rPr lang="en-US" sz="2400" dirty="0" smtClean="0"/>
              <a:t> (</a:t>
            </a:r>
            <a:r>
              <a:rPr lang="en-US" sz="2400" dirty="0" err="1" smtClean="0"/>
              <a:t>রাঃ</a:t>
            </a:r>
            <a:r>
              <a:rPr lang="en-US" sz="2400" dirty="0" smtClean="0"/>
              <a:t>) </a:t>
            </a:r>
            <a:r>
              <a:rPr lang="en-US" sz="2400" dirty="0" err="1" smtClean="0"/>
              <a:t>হতে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বর্ণিত</a:t>
            </a:r>
            <a:r>
              <a:rPr lang="en-US" sz="2400" dirty="0" smtClean="0"/>
              <a:t> ।</a:t>
            </a:r>
            <a:r>
              <a:rPr lang="en-US" sz="2400" dirty="0" err="1" smtClean="0"/>
              <a:t>তিনি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বলেন</a:t>
            </a:r>
            <a:r>
              <a:rPr lang="en-US" sz="2400" dirty="0" smtClean="0"/>
              <a:t>, </a:t>
            </a:r>
            <a:r>
              <a:rPr lang="en-US" sz="2400" dirty="0" err="1" smtClean="0"/>
              <a:t>রাসূলুল্লাহ</a:t>
            </a:r>
            <a:r>
              <a:rPr lang="en-US" sz="2400" dirty="0" smtClean="0"/>
              <a:t> (</a:t>
            </a:r>
            <a:r>
              <a:rPr lang="en-US" sz="2400" dirty="0" err="1" smtClean="0"/>
              <a:t>সঃ</a:t>
            </a:r>
            <a:r>
              <a:rPr lang="en-US" sz="2400" dirty="0" smtClean="0"/>
              <a:t>)</a:t>
            </a:r>
            <a:r>
              <a:rPr lang="en-US" sz="2400" dirty="0" err="1" smtClean="0"/>
              <a:t>ইরশাদ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করেছেন</a:t>
            </a:r>
            <a:r>
              <a:rPr lang="en-US" sz="2400" dirty="0" smtClean="0"/>
              <a:t>- </a:t>
            </a:r>
            <a:r>
              <a:rPr lang="en-US" sz="2400" dirty="0" err="1" smtClean="0"/>
              <a:t>ঈমানের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সত্তরটিরও</a:t>
            </a:r>
            <a:r>
              <a:rPr lang="en-US" sz="2400" dirty="0" smtClean="0"/>
              <a:t> </a:t>
            </a:r>
            <a:r>
              <a:rPr lang="en-US" sz="2400" dirty="0" err="1" smtClean="0"/>
              <a:t>বেশি</a:t>
            </a:r>
            <a:r>
              <a:rPr lang="en-US" sz="2400" dirty="0" smtClean="0"/>
              <a:t> </a:t>
            </a:r>
            <a:r>
              <a:rPr lang="en-US" sz="2400" dirty="0" err="1" smtClean="0"/>
              <a:t>শাখা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প্রশাখা</a:t>
            </a:r>
            <a:r>
              <a:rPr lang="en-US" sz="2400" dirty="0" smtClean="0"/>
              <a:t> </a:t>
            </a:r>
            <a:r>
              <a:rPr lang="en-US" sz="2400" dirty="0" err="1" smtClean="0"/>
              <a:t>রয়েছে</a:t>
            </a:r>
            <a:r>
              <a:rPr lang="en-US" sz="2400" dirty="0" smtClean="0"/>
              <a:t>। </a:t>
            </a:r>
            <a:r>
              <a:rPr lang="en-US" sz="2400" dirty="0" err="1" smtClean="0"/>
              <a:t>তন্মধ্যে</a:t>
            </a:r>
            <a:r>
              <a:rPr lang="en-US" sz="2400" dirty="0" smtClean="0"/>
              <a:t> </a:t>
            </a:r>
            <a:r>
              <a:rPr lang="en-US" sz="2400" dirty="0" err="1" smtClean="0"/>
              <a:t>সর্বাপেক্ষা</a:t>
            </a:r>
            <a:r>
              <a:rPr lang="en-US" sz="2400" dirty="0" smtClean="0"/>
              <a:t> </a:t>
            </a:r>
            <a:r>
              <a:rPr lang="en-US" sz="2400" dirty="0" err="1" smtClean="0"/>
              <a:t>উত্তম</a:t>
            </a:r>
            <a:r>
              <a:rPr lang="en-US" sz="2400" dirty="0" smtClean="0"/>
              <a:t> </a:t>
            </a:r>
            <a:r>
              <a:rPr lang="en-US" sz="2400" dirty="0" err="1" smtClean="0"/>
              <a:t>শাখা</a:t>
            </a:r>
            <a:r>
              <a:rPr lang="en-US" sz="2400" dirty="0" smtClean="0"/>
              <a:t> </a:t>
            </a:r>
            <a:r>
              <a:rPr lang="en-US" sz="2400" dirty="0" err="1" smtClean="0"/>
              <a:t>হচ্ছে</a:t>
            </a:r>
            <a:r>
              <a:rPr lang="en-US" sz="2400" dirty="0" smtClean="0"/>
              <a:t> “</a:t>
            </a:r>
            <a:r>
              <a:rPr lang="en-US" sz="2400" dirty="0" err="1" smtClean="0"/>
              <a:t>লা</a:t>
            </a:r>
            <a:r>
              <a:rPr lang="en-US" sz="2400" dirty="0" smtClean="0"/>
              <a:t>- </a:t>
            </a:r>
            <a:r>
              <a:rPr lang="en-US" sz="2400" dirty="0" err="1" smtClean="0"/>
              <a:t>ইলাহা</a:t>
            </a:r>
            <a:r>
              <a:rPr lang="en-US" sz="2400" dirty="0" smtClean="0"/>
              <a:t> </a:t>
            </a:r>
            <a:r>
              <a:rPr lang="en-US" sz="2400" dirty="0" err="1" smtClean="0"/>
              <a:t>ইল্লাল্লাহ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বলা</a:t>
            </a:r>
            <a:r>
              <a:rPr lang="en-US" sz="2400" dirty="0" smtClean="0"/>
              <a:t>”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88541" y="4646141"/>
            <a:ext cx="10775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dirty="0" smtClean="0"/>
              <a:t>وَ اَدْنَهَا اِمَا ظَةُ اْلاَذ‘ى عَنِ الطَرِيقِ وَالْحَيآ ءُ شُعْبَةٌ مِنَ الاِيْماَنِ- مُتَفَقٌ عَلَيْهِ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56054" y="5387546"/>
            <a:ext cx="111210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আর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সর্বনিম্ন</a:t>
            </a:r>
            <a:r>
              <a:rPr lang="en-US" sz="2400" dirty="0" smtClean="0"/>
              <a:t> </a:t>
            </a:r>
            <a:r>
              <a:rPr lang="en-US" sz="2400" dirty="0" err="1" smtClean="0"/>
              <a:t>শাখা</a:t>
            </a:r>
            <a:r>
              <a:rPr lang="en-US" sz="2400" dirty="0" smtClean="0"/>
              <a:t> </a:t>
            </a:r>
            <a:r>
              <a:rPr lang="en-US" sz="2400" dirty="0" err="1" smtClean="0"/>
              <a:t>হচ্ছে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পথের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মধ্য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হতে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কষ্টদায়ক</a:t>
            </a:r>
            <a:r>
              <a:rPr lang="en-US" sz="2400" dirty="0" smtClean="0"/>
              <a:t> </a:t>
            </a:r>
            <a:r>
              <a:rPr lang="en-US" sz="2400" dirty="0" err="1" smtClean="0"/>
              <a:t>বস্তু</a:t>
            </a:r>
            <a:r>
              <a:rPr lang="en-US" sz="2400" dirty="0" smtClean="0"/>
              <a:t> </a:t>
            </a:r>
            <a:r>
              <a:rPr lang="en-US" sz="2400" dirty="0" err="1" smtClean="0"/>
              <a:t>দূর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দেওয়া</a:t>
            </a:r>
            <a:r>
              <a:rPr lang="en-US" sz="2400" dirty="0" smtClean="0"/>
              <a:t> </a:t>
            </a:r>
            <a:r>
              <a:rPr lang="en-US" sz="2400" dirty="0" err="1" smtClean="0"/>
              <a:t>এবং</a:t>
            </a:r>
            <a:r>
              <a:rPr lang="en-US" sz="2400" dirty="0" smtClean="0"/>
              <a:t> “</a:t>
            </a:r>
            <a:r>
              <a:rPr lang="en-US" sz="2400" dirty="0" err="1" smtClean="0"/>
              <a:t>হায়া</a:t>
            </a:r>
            <a:r>
              <a:rPr lang="en-US" sz="2400" dirty="0" smtClean="0"/>
              <a:t>” </a:t>
            </a:r>
            <a:r>
              <a:rPr lang="en-US" sz="2400" dirty="0" err="1" smtClean="0"/>
              <a:t>তথা</a:t>
            </a:r>
            <a:r>
              <a:rPr lang="en-US" sz="2400" dirty="0" smtClean="0"/>
              <a:t> </a:t>
            </a:r>
            <a:r>
              <a:rPr lang="en-US" sz="2400" dirty="0" err="1" smtClean="0"/>
              <a:t>লজ্জা</a:t>
            </a:r>
            <a:r>
              <a:rPr lang="en-US" sz="2400" dirty="0" smtClean="0"/>
              <a:t> </a:t>
            </a:r>
            <a:r>
              <a:rPr lang="en-US" sz="2400" dirty="0" err="1" smtClean="0"/>
              <a:t>হল</a:t>
            </a:r>
            <a:r>
              <a:rPr lang="en-US" sz="2400" dirty="0" smtClean="0"/>
              <a:t> </a:t>
            </a:r>
            <a:r>
              <a:rPr lang="en-US" sz="2400" dirty="0" err="1" smtClean="0"/>
              <a:t>ঈমানের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একটি</a:t>
            </a:r>
            <a:r>
              <a:rPr lang="en-US" sz="2400" dirty="0" smtClean="0"/>
              <a:t> (</a:t>
            </a:r>
            <a:r>
              <a:rPr lang="en-US" sz="2400" dirty="0" err="1" smtClean="0"/>
              <a:t>গুরুত্বপূর্ণ</a:t>
            </a:r>
            <a:r>
              <a:rPr lang="en-US" sz="2400" dirty="0" smtClean="0"/>
              <a:t>)</a:t>
            </a:r>
            <a:r>
              <a:rPr lang="en-US" sz="2400" dirty="0" err="1" smtClean="0"/>
              <a:t>শাখা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বিশেষ</a:t>
            </a:r>
            <a:r>
              <a:rPr lang="en-US" sz="2400" dirty="0" smtClean="0"/>
              <a:t> । (</a:t>
            </a:r>
            <a:r>
              <a:rPr lang="en-US" sz="2400" dirty="0" err="1" smtClean="0"/>
              <a:t>বুখারী</a:t>
            </a:r>
            <a:r>
              <a:rPr lang="en-US" sz="2400" dirty="0" smtClean="0"/>
              <a:t> – </a:t>
            </a:r>
            <a:r>
              <a:rPr lang="en-US" sz="2400" dirty="0" err="1" smtClean="0"/>
              <a:t>মুসলিম</a:t>
            </a:r>
            <a:r>
              <a:rPr lang="en-US" sz="2400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25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94610" y="502920"/>
            <a:ext cx="6675120" cy="153162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 smtClean="0"/>
              <a:t>حَيَاةُ اَبِى هُرَيْرَةَ</a:t>
            </a:r>
            <a:endParaRPr lang="en-US" sz="4000" dirty="0"/>
          </a:p>
        </p:txBody>
      </p:sp>
      <p:sp>
        <p:nvSpPr>
          <p:cNvPr id="4" name="Oval 3"/>
          <p:cNvSpPr/>
          <p:nvPr/>
        </p:nvSpPr>
        <p:spPr>
          <a:xfrm>
            <a:off x="4709160" y="2537460"/>
            <a:ext cx="3817620" cy="190881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জন্মঃতিনি</a:t>
            </a:r>
            <a:r>
              <a:rPr lang="en-US" dirty="0" smtClean="0"/>
              <a:t> </a:t>
            </a:r>
            <a:r>
              <a:rPr lang="en-US" dirty="0" err="1" smtClean="0"/>
              <a:t>বিখ্যাত</a:t>
            </a:r>
            <a:r>
              <a:rPr lang="en-US" dirty="0" smtClean="0"/>
              <a:t> </a:t>
            </a:r>
            <a:r>
              <a:rPr lang="en-US" dirty="0" err="1" smtClean="0"/>
              <a:t>ছউমী</a:t>
            </a:r>
            <a:r>
              <a:rPr lang="en-US" dirty="0" smtClean="0"/>
              <a:t> </a:t>
            </a:r>
            <a:r>
              <a:rPr lang="en-US" dirty="0" err="1" smtClean="0"/>
              <a:t>গোত্রে</a:t>
            </a:r>
            <a:r>
              <a:rPr lang="en-US" dirty="0" smtClean="0"/>
              <a:t> </a:t>
            </a:r>
            <a:r>
              <a:rPr lang="en-US" dirty="0" err="1" smtClean="0"/>
              <a:t>জন্ম</a:t>
            </a:r>
            <a:r>
              <a:rPr lang="en-US" dirty="0" smtClean="0"/>
              <a:t> </a:t>
            </a:r>
            <a:r>
              <a:rPr lang="en-US" dirty="0" err="1" smtClean="0"/>
              <a:t>গ্রহন</a:t>
            </a:r>
            <a:r>
              <a:rPr lang="en-US" dirty="0" smtClean="0"/>
              <a:t> </a:t>
            </a:r>
            <a:r>
              <a:rPr lang="en-US" dirty="0" err="1" smtClean="0"/>
              <a:t>করেন</a:t>
            </a:r>
            <a:r>
              <a:rPr lang="en-US" dirty="0" smtClean="0"/>
              <a:t>। </a:t>
            </a:r>
            <a:r>
              <a:rPr lang="en-US" dirty="0" err="1" smtClean="0"/>
              <a:t>তার</a:t>
            </a:r>
            <a:r>
              <a:rPr lang="en-US" dirty="0" smtClean="0"/>
              <a:t> </a:t>
            </a:r>
            <a:r>
              <a:rPr lang="en-US" dirty="0" err="1" smtClean="0"/>
              <a:t>পিতার</a:t>
            </a:r>
            <a:r>
              <a:rPr lang="en-US" dirty="0" smtClean="0"/>
              <a:t> </a:t>
            </a:r>
            <a:r>
              <a:rPr lang="en-US" dirty="0" err="1" smtClean="0"/>
              <a:t>নাম</a:t>
            </a:r>
            <a:r>
              <a:rPr lang="en-US" dirty="0" smtClean="0"/>
              <a:t> </a:t>
            </a:r>
            <a:r>
              <a:rPr lang="en-US" dirty="0" err="1" smtClean="0"/>
              <a:t>সখর</a:t>
            </a:r>
            <a:r>
              <a:rPr lang="en-US" dirty="0" smtClean="0"/>
              <a:t> </a:t>
            </a:r>
            <a:r>
              <a:rPr lang="en-US" dirty="0" err="1" smtClean="0"/>
              <a:t>মাতার</a:t>
            </a:r>
            <a:r>
              <a:rPr lang="en-US" dirty="0" smtClean="0"/>
              <a:t> </a:t>
            </a:r>
            <a:r>
              <a:rPr lang="en-US" dirty="0" err="1" smtClean="0"/>
              <a:t>নাম</a:t>
            </a:r>
            <a:r>
              <a:rPr lang="en-US" dirty="0" smtClean="0"/>
              <a:t> </a:t>
            </a:r>
            <a:r>
              <a:rPr lang="en-US" dirty="0" err="1" smtClean="0"/>
              <a:t>উম্মিয়া</a:t>
            </a:r>
            <a:r>
              <a:rPr lang="en-US" dirty="0" smtClean="0"/>
              <a:t> </a:t>
            </a:r>
            <a:r>
              <a:rPr lang="en-US" dirty="0" err="1" smtClean="0"/>
              <a:t>বিন্তে</a:t>
            </a:r>
            <a:r>
              <a:rPr lang="en-US" dirty="0" smtClean="0"/>
              <a:t> </a:t>
            </a:r>
            <a:r>
              <a:rPr lang="en-US" dirty="0" err="1" smtClean="0"/>
              <a:t>সখর</a:t>
            </a:r>
            <a:r>
              <a:rPr lang="en-US" dirty="0" smtClean="0"/>
              <a:t>।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8698230" y="2034540"/>
            <a:ext cx="3291840" cy="219456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এই</a:t>
            </a:r>
            <a:r>
              <a:rPr lang="en-US" dirty="0" smtClean="0"/>
              <a:t> </a:t>
            </a:r>
            <a:r>
              <a:rPr lang="en-US" dirty="0" err="1" smtClean="0"/>
              <a:t>মহামানব</a:t>
            </a:r>
            <a:r>
              <a:rPr lang="en-US" dirty="0" smtClean="0"/>
              <a:t> ৬২৯ </a:t>
            </a:r>
            <a:r>
              <a:rPr lang="en-US" dirty="0" err="1" smtClean="0"/>
              <a:t>সালে</a:t>
            </a:r>
            <a:r>
              <a:rPr lang="en-US" dirty="0" smtClean="0"/>
              <a:t> ৭ম </a:t>
            </a:r>
            <a:r>
              <a:rPr lang="en-US" dirty="0" err="1" smtClean="0"/>
              <a:t>হিঃ</a:t>
            </a:r>
            <a:r>
              <a:rPr lang="en-US" dirty="0" smtClean="0"/>
              <a:t> </a:t>
            </a:r>
            <a:r>
              <a:rPr lang="en-US" dirty="0" err="1" smtClean="0"/>
              <a:t>খায়বার</a:t>
            </a:r>
            <a:r>
              <a:rPr lang="en-US" dirty="0" smtClean="0"/>
              <a:t> </a:t>
            </a:r>
            <a:r>
              <a:rPr lang="en-US" dirty="0" err="1" smtClean="0"/>
              <a:t>যুদ্ধের</a:t>
            </a:r>
            <a:r>
              <a:rPr lang="en-US" dirty="0" smtClean="0"/>
              <a:t> </a:t>
            </a:r>
            <a:r>
              <a:rPr lang="en-US" dirty="0" err="1" smtClean="0"/>
              <a:t>পুর্বে</a:t>
            </a:r>
            <a:r>
              <a:rPr lang="en-US" dirty="0" smtClean="0"/>
              <a:t> </a:t>
            </a:r>
            <a:r>
              <a:rPr lang="en-US" dirty="0" err="1" smtClean="0"/>
              <a:t>ইসলাম</a:t>
            </a:r>
            <a:r>
              <a:rPr lang="en-US" dirty="0" smtClean="0"/>
              <a:t> </a:t>
            </a:r>
            <a:r>
              <a:rPr lang="en-US" dirty="0" err="1" smtClean="0"/>
              <a:t>গ্রহণ</a:t>
            </a:r>
            <a:r>
              <a:rPr lang="en-US" dirty="0" smtClean="0"/>
              <a:t> </a:t>
            </a:r>
            <a:r>
              <a:rPr lang="en-US" dirty="0" err="1" smtClean="0"/>
              <a:t>করেন</a:t>
            </a:r>
            <a:r>
              <a:rPr lang="en-US" dirty="0" smtClean="0"/>
              <a:t>। 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795260" y="4446270"/>
            <a:ext cx="4091940" cy="188595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নাম</a:t>
            </a:r>
            <a:r>
              <a:rPr lang="en-US" dirty="0" smtClean="0"/>
              <a:t> </a:t>
            </a:r>
            <a:r>
              <a:rPr lang="en-US" dirty="0" err="1" smtClean="0"/>
              <a:t>নিয়ে</a:t>
            </a:r>
            <a:r>
              <a:rPr lang="en-US" dirty="0" smtClean="0"/>
              <a:t> </a:t>
            </a:r>
            <a:r>
              <a:rPr lang="en-US" dirty="0" err="1" smtClean="0"/>
              <a:t>মতান্তরঃইসলাম</a:t>
            </a:r>
            <a:r>
              <a:rPr lang="en-US" dirty="0" smtClean="0"/>
              <a:t> </a:t>
            </a:r>
            <a:r>
              <a:rPr lang="en-US" dirty="0" err="1" smtClean="0"/>
              <a:t>পুর্বে</a:t>
            </a:r>
            <a:r>
              <a:rPr lang="en-US" dirty="0" smtClean="0"/>
              <a:t> </a:t>
            </a:r>
            <a:r>
              <a:rPr lang="en-US" dirty="0" err="1" smtClean="0"/>
              <a:t>তার</a:t>
            </a:r>
            <a:r>
              <a:rPr lang="en-US" dirty="0" smtClean="0"/>
              <a:t> </a:t>
            </a:r>
            <a:r>
              <a:rPr lang="en-US" dirty="0" err="1" smtClean="0"/>
              <a:t>নাম</a:t>
            </a:r>
            <a:r>
              <a:rPr lang="en-US" dirty="0" smtClean="0"/>
              <a:t> </a:t>
            </a:r>
            <a:r>
              <a:rPr lang="en-US" dirty="0" err="1" smtClean="0"/>
              <a:t>হচ্ছে</a:t>
            </a:r>
            <a:r>
              <a:rPr lang="en-US" dirty="0" smtClean="0"/>
              <a:t> </a:t>
            </a:r>
            <a:r>
              <a:rPr lang="en-US" dirty="0" err="1" smtClean="0"/>
              <a:t>আব্দুশসামছ,আব্দু</a:t>
            </a:r>
            <a:r>
              <a:rPr lang="en-US" dirty="0" smtClean="0"/>
              <a:t> </a:t>
            </a:r>
            <a:r>
              <a:rPr lang="en-US" dirty="0" err="1" smtClean="0"/>
              <a:t>আমর,আব্দু</a:t>
            </a:r>
            <a:r>
              <a:rPr lang="en-US" dirty="0" smtClean="0"/>
              <a:t> </a:t>
            </a:r>
            <a:r>
              <a:rPr lang="en-US" dirty="0" err="1" smtClean="0"/>
              <a:t>ল্লাত</a:t>
            </a:r>
            <a:r>
              <a:rPr lang="en-US" dirty="0" smtClean="0"/>
              <a:t> </a:t>
            </a:r>
            <a:r>
              <a:rPr lang="en-US" dirty="0" err="1" smtClean="0"/>
              <a:t>আব্দুল</a:t>
            </a:r>
            <a:r>
              <a:rPr lang="en-US" dirty="0" smtClean="0"/>
              <a:t> </a:t>
            </a:r>
            <a:r>
              <a:rPr lang="en-US" dirty="0" err="1" smtClean="0"/>
              <a:t>উজ্জা</a:t>
            </a:r>
            <a:r>
              <a:rPr lang="en-US" dirty="0"/>
              <a:t> </a:t>
            </a:r>
            <a:r>
              <a:rPr lang="en-US" dirty="0" err="1" smtClean="0"/>
              <a:t>পরবর্তিতে</a:t>
            </a:r>
            <a:r>
              <a:rPr lang="en-US" dirty="0" smtClean="0"/>
              <a:t> </a:t>
            </a:r>
            <a:r>
              <a:rPr lang="en-US" dirty="0" err="1" smtClean="0"/>
              <a:t>তিনি</a:t>
            </a:r>
            <a:r>
              <a:rPr lang="en-US" dirty="0" smtClean="0"/>
              <a:t> </a:t>
            </a:r>
            <a:r>
              <a:rPr lang="en-US" dirty="0" err="1" smtClean="0"/>
              <a:t>আবু</a:t>
            </a:r>
            <a:r>
              <a:rPr lang="en-US" dirty="0" smtClean="0"/>
              <a:t> </a:t>
            </a:r>
            <a:r>
              <a:rPr lang="en-US" dirty="0" err="1" smtClean="0"/>
              <a:t>হুরায়রা</a:t>
            </a:r>
            <a:r>
              <a:rPr lang="en-US" dirty="0" smtClean="0"/>
              <a:t> </a:t>
            </a:r>
            <a:r>
              <a:rPr lang="en-US" dirty="0" err="1" smtClean="0"/>
              <a:t>নামে</a:t>
            </a:r>
            <a:r>
              <a:rPr lang="en-US" dirty="0" smtClean="0"/>
              <a:t> </a:t>
            </a:r>
            <a:r>
              <a:rPr lang="en-US" dirty="0" err="1" smtClean="0"/>
              <a:t>পরিচিতি</a:t>
            </a:r>
            <a:r>
              <a:rPr lang="en-US" dirty="0" smtClean="0"/>
              <a:t> </a:t>
            </a:r>
            <a:r>
              <a:rPr lang="en-US" dirty="0" err="1" smtClean="0"/>
              <a:t>লাভ</a:t>
            </a:r>
            <a:r>
              <a:rPr lang="en-US" dirty="0" smtClean="0"/>
              <a:t> </a:t>
            </a:r>
            <a:r>
              <a:rPr lang="en-US" dirty="0" err="1" smtClean="0"/>
              <a:t>করেন</a:t>
            </a:r>
            <a:r>
              <a:rPr lang="en-US" dirty="0" smtClean="0"/>
              <a:t>। 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097280" y="4812030"/>
            <a:ext cx="4709160" cy="168021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তার</a:t>
            </a:r>
            <a:r>
              <a:rPr lang="en-US" dirty="0" smtClean="0"/>
              <a:t> </a:t>
            </a:r>
            <a:r>
              <a:rPr lang="en-US" dirty="0" err="1" smtClean="0"/>
              <a:t>বর্ণিত</a:t>
            </a:r>
            <a:r>
              <a:rPr lang="en-US" dirty="0" smtClean="0"/>
              <a:t> </a:t>
            </a:r>
            <a:r>
              <a:rPr lang="en-US" dirty="0" err="1" smtClean="0"/>
              <a:t>হাদিসের</a:t>
            </a:r>
            <a:r>
              <a:rPr lang="en-US" dirty="0" smtClean="0"/>
              <a:t> সংখ্যাঃ৫৩৭৪টি </a:t>
            </a:r>
            <a:r>
              <a:rPr lang="en-US" dirty="0" err="1" smtClean="0"/>
              <a:t>বুখারী</a:t>
            </a:r>
            <a:r>
              <a:rPr lang="en-US" dirty="0" smtClean="0"/>
              <a:t> ও </a:t>
            </a:r>
            <a:r>
              <a:rPr lang="en-US" dirty="0" err="1" smtClean="0"/>
              <a:t>মুসলিম</a:t>
            </a:r>
            <a:r>
              <a:rPr lang="en-US" dirty="0" smtClean="0"/>
              <a:t> </a:t>
            </a:r>
            <a:r>
              <a:rPr lang="en-US" dirty="0" err="1" smtClean="0"/>
              <a:t>শরীফে</a:t>
            </a:r>
            <a:r>
              <a:rPr lang="en-US" dirty="0" smtClean="0"/>
              <a:t> </a:t>
            </a:r>
            <a:r>
              <a:rPr lang="en-US" dirty="0" err="1" smtClean="0"/>
              <a:t>যোথভাবে</a:t>
            </a:r>
            <a:r>
              <a:rPr lang="en-US" dirty="0" smtClean="0"/>
              <a:t> ৩২৫টি </a:t>
            </a:r>
            <a:r>
              <a:rPr lang="en-US" dirty="0" err="1" smtClean="0"/>
              <a:t>এককভাবে</a:t>
            </a:r>
            <a:r>
              <a:rPr lang="en-US" dirty="0" smtClean="0"/>
              <a:t> </a:t>
            </a:r>
            <a:r>
              <a:rPr lang="en-US" dirty="0" err="1" smtClean="0"/>
              <a:t>বুখারীতে</a:t>
            </a:r>
            <a:r>
              <a:rPr lang="en-US" dirty="0" smtClean="0"/>
              <a:t> ৩২৫টি মুসলিমে৯৩/৭৩টি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77240" y="1954530"/>
            <a:ext cx="3749040" cy="227457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এই</a:t>
            </a:r>
            <a:r>
              <a:rPr lang="en-US" dirty="0" smtClean="0"/>
              <a:t> </a:t>
            </a:r>
            <a:r>
              <a:rPr lang="en-US" dirty="0" err="1" smtClean="0"/>
              <a:t>মহামানব</a:t>
            </a:r>
            <a:r>
              <a:rPr lang="en-US" dirty="0" smtClean="0"/>
              <a:t> ৫৭/৫৮/৫৯হিঃ </a:t>
            </a:r>
          </a:p>
          <a:p>
            <a:pPr algn="ctr"/>
            <a:r>
              <a:rPr lang="en-US" dirty="0" err="1" smtClean="0"/>
              <a:t>কাসবাতে</a:t>
            </a:r>
            <a:r>
              <a:rPr lang="en-US" dirty="0" smtClean="0"/>
              <a:t> </a:t>
            </a:r>
            <a:r>
              <a:rPr lang="en-US" dirty="0" err="1" smtClean="0"/>
              <a:t>ইন্তেকাল</a:t>
            </a:r>
            <a:r>
              <a:rPr lang="en-US" dirty="0" smtClean="0"/>
              <a:t> </a:t>
            </a:r>
            <a:r>
              <a:rPr lang="en-US" dirty="0" err="1" smtClean="0"/>
              <a:t>করেন</a:t>
            </a:r>
            <a:r>
              <a:rPr lang="en-US" dirty="0" smtClean="0"/>
              <a:t> </a:t>
            </a:r>
            <a:r>
              <a:rPr lang="en-US" dirty="0" err="1" smtClean="0"/>
              <a:t>হযরত</a:t>
            </a:r>
            <a:r>
              <a:rPr lang="en-US" dirty="0" smtClean="0"/>
              <a:t> </a:t>
            </a:r>
            <a:r>
              <a:rPr lang="en-US" dirty="0" err="1" smtClean="0"/>
              <a:t>ওয়ালিদ</a:t>
            </a:r>
            <a:r>
              <a:rPr lang="en-US" dirty="0" smtClean="0"/>
              <a:t> </a:t>
            </a:r>
            <a:r>
              <a:rPr lang="en-US" dirty="0" err="1" smtClean="0"/>
              <a:t>ইবনে</a:t>
            </a:r>
            <a:r>
              <a:rPr lang="en-US" dirty="0" smtClean="0"/>
              <a:t> </a:t>
            </a:r>
            <a:r>
              <a:rPr lang="en-US" dirty="0" err="1" smtClean="0"/>
              <a:t>ওকবা</a:t>
            </a:r>
            <a:r>
              <a:rPr lang="en-US" dirty="0" smtClean="0"/>
              <a:t> </a:t>
            </a:r>
            <a:r>
              <a:rPr lang="en-US" dirty="0" err="1" smtClean="0"/>
              <a:t>তার</a:t>
            </a:r>
            <a:r>
              <a:rPr lang="en-US" dirty="0" smtClean="0"/>
              <a:t> </a:t>
            </a:r>
            <a:r>
              <a:rPr lang="en-US" dirty="0" err="1" smtClean="0"/>
              <a:t>জানাজা</a:t>
            </a:r>
            <a:r>
              <a:rPr lang="en-US" dirty="0" smtClean="0"/>
              <a:t> </a:t>
            </a:r>
            <a:r>
              <a:rPr lang="en-US" dirty="0" err="1" smtClean="0"/>
              <a:t>নামাজ</a:t>
            </a:r>
            <a:r>
              <a:rPr lang="en-US" dirty="0" smtClean="0"/>
              <a:t> </a:t>
            </a:r>
            <a:r>
              <a:rPr lang="en-US" dirty="0" err="1" smtClean="0"/>
              <a:t>পড়ান</a:t>
            </a:r>
            <a:r>
              <a:rPr lang="en-US" dirty="0" smtClean="0"/>
              <a:t>। </a:t>
            </a:r>
            <a:r>
              <a:rPr lang="en-US" dirty="0" err="1" smtClean="0"/>
              <a:t>জান্নাতুল</a:t>
            </a:r>
            <a:r>
              <a:rPr lang="en-US" dirty="0" smtClean="0"/>
              <a:t> </a:t>
            </a:r>
            <a:r>
              <a:rPr lang="en-US" dirty="0" err="1" smtClean="0"/>
              <a:t>বাকীতে</a:t>
            </a:r>
            <a:r>
              <a:rPr lang="en-US" dirty="0" smtClean="0"/>
              <a:t> </a:t>
            </a:r>
            <a:r>
              <a:rPr lang="en-US" dirty="0" err="1" smtClean="0"/>
              <a:t>দাফন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22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Sequential Access Storage 1"/>
          <p:cNvSpPr/>
          <p:nvPr/>
        </p:nvSpPr>
        <p:spPr>
          <a:xfrm>
            <a:off x="3268980" y="502920"/>
            <a:ext cx="4709160" cy="1485900"/>
          </a:xfrm>
          <a:prstGeom prst="flowChartMagnetic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শব্দ</a:t>
            </a:r>
            <a:r>
              <a:rPr lang="en-US" sz="3600" dirty="0" smtClean="0"/>
              <a:t> </a:t>
            </a:r>
            <a:r>
              <a:rPr lang="en-US" sz="3600" dirty="0" err="1" smtClean="0"/>
              <a:t>সমুহের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বিশ্লেষণঃ</a:t>
            </a:r>
            <a:endParaRPr lang="en-US" sz="3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042539"/>
              </p:ext>
            </p:extLst>
          </p:nvPr>
        </p:nvGraphicFramePr>
        <p:xfrm>
          <a:off x="354330" y="2183130"/>
          <a:ext cx="11452864" cy="42748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1608"/>
                <a:gridCol w="1431608"/>
                <a:gridCol w="1431608"/>
                <a:gridCol w="1431608"/>
                <a:gridCol w="1431608"/>
                <a:gridCol w="1431608"/>
                <a:gridCol w="1431608"/>
                <a:gridCol w="1431608"/>
              </a:tblGrid>
              <a:tr h="44327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প্রদত্ত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শব্দ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ছিগাহ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বাহাছ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বাব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মাসদার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মূলবর্ণ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জিন্স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অর্থ</a:t>
                      </a:r>
                      <a:endParaRPr lang="en-US" dirty="0"/>
                    </a:p>
                  </a:txBody>
                  <a:tcPr/>
                </a:tc>
              </a:tr>
              <a:tr h="1092994">
                <a:tc>
                  <a:txBody>
                    <a:bodyPr/>
                    <a:lstStyle/>
                    <a:p>
                      <a:r>
                        <a:rPr lang="ar-SA" dirty="0" smtClean="0"/>
                        <a:t>بُنِىَ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وَاحِد</a:t>
                      </a:r>
                      <a:r>
                        <a:rPr lang="ar-SA" baseline="0" dirty="0" smtClean="0"/>
                        <a:t> مُذَكَر غَائب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فِعلِ مَاضِ مجْهُول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ضَرَبَ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اَلْبِنَاءُ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ب- ن-ي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نَاقِصْ يَائِ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প্রতিষ্ঠিত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হল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765095">
                <a:tc>
                  <a:txBody>
                    <a:bodyPr/>
                    <a:lstStyle/>
                    <a:p>
                      <a:r>
                        <a:rPr lang="ar-SA" dirty="0" smtClean="0"/>
                        <a:t>مُتـَفَقٌ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وَاحِد</a:t>
                      </a:r>
                      <a:r>
                        <a:rPr lang="ar-SA" baseline="0" dirty="0" smtClean="0"/>
                        <a:t> مُذَكَر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اِسْمِ</a:t>
                      </a:r>
                      <a:r>
                        <a:rPr lang="ar-SA" baseline="0" dirty="0" smtClean="0"/>
                        <a:t> مَفْعُول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اِفْتِعَال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اَلاْتفَاقٌ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و-ف-ق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مثَال</a:t>
                      </a:r>
                      <a:r>
                        <a:rPr lang="ar-SA" baseline="0" dirty="0" smtClean="0"/>
                        <a:t> وَاوِى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একমত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443270">
                <a:tc>
                  <a:txBody>
                    <a:bodyPr/>
                    <a:lstStyle/>
                    <a:p>
                      <a:r>
                        <a:rPr lang="ar-SA" dirty="0" smtClean="0"/>
                        <a:t>اَلاْسْلاَم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اِفْعَال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س-ل-م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صحيح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মুসলমান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হও</a:t>
                      </a:r>
                      <a:r>
                        <a:rPr lang="en-US" baseline="0" dirty="0" err="1" smtClean="0"/>
                        <a:t>য়া</a:t>
                      </a:r>
                      <a:endParaRPr lang="en-US" dirty="0"/>
                    </a:p>
                  </a:txBody>
                  <a:tcPr/>
                </a:tc>
              </a:tr>
              <a:tr h="765095">
                <a:tc>
                  <a:txBody>
                    <a:bodyPr/>
                    <a:lstStyle/>
                    <a:p>
                      <a:r>
                        <a:rPr lang="ar-SA" dirty="0" smtClean="0"/>
                        <a:t>اَمَاطَةٌ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اسم مصدر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افعال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م-ي-ط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اجواف</a:t>
                      </a:r>
                      <a:r>
                        <a:rPr lang="ar-SA" baseline="0" dirty="0" smtClean="0"/>
                        <a:t> واوي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দূর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করা</a:t>
                      </a:r>
                      <a:r>
                        <a:rPr lang="en-US" dirty="0" smtClean="0"/>
                        <a:t>।</a:t>
                      </a:r>
                      <a:endParaRPr lang="en-US" dirty="0"/>
                    </a:p>
                  </a:txBody>
                  <a:tcPr/>
                </a:tc>
              </a:tr>
              <a:tr h="765095">
                <a:tc>
                  <a:txBody>
                    <a:bodyPr/>
                    <a:lstStyle/>
                    <a:p>
                      <a:r>
                        <a:rPr lang="ar-SA" dirty="0" smtClean="0"/>
                        <a:t>اَدْنَى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وَاحِد</a:t>
                      </a:r>
                      <a:r>
                        <a:rPr lang="ar-SA" baseline="0" dirty="0" smtClean="0"/>
                        <a:t> مُذَكَر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اِسْمِ تَفْضِيل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نَصَرَ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الدُنوٌ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د-ن-و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نَاقص وَاوِى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অতি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নিকটবর্তী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60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Sequential Access Storage 1"/>
          <p:cNvSpPr/>
          <p:nvPr/>
        </p:nvSpPr>
        <p:spPr>
          <a:xfrm>
            <a:off x="3086100" y="142558"/>
            <a:ext cx="5280660" cy="1428750"/>
          </a:xfrm>
          <a:prstGeom prst="flowChartMagnetic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/>
              <a:t>মূল্যায়ন</a:t>
            </a:r>
            <a:endParaRPr lang="en-US" sz="6000" dirty="0"/>
          </a:p>
        </p:txBody>
      </p:sp>
      <p:sp>
        <p:nvSpPr>
          <p:cNvPr id="3" name="Rounded Rectangle 2"/>
          <p:cNvSpPr/>
          <p:nvPr/>
        </p:nvSpPr>
        <p:spPr>
          <a:xfrm>
            <a:off x="1080133" y="1668621"/>
            <a:ext cx="10298430" cy="15316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dirty="0" smtClean="0"/>
              <a:t>حقق الفاظ: بني –الاسلام _متفق </a:t>
            </a:r>
            <a:endParaRPr lang="en-US" sz="4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659674"/>
              </p:ext>
            </p:extLst>
          </p:nvPr>
        </p:nvGraphicFramePr>
        <p:xfrm>
          <a:off x="560068" y="3642598"/>
          <a:ext cx="1109853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7317"/>
                <a:gridCol w="1387317"/>
                <a:gridCol w="1387317"/>
                <a:gridCol w="1387317"/>
                <a:gridCol w="1387317"/>
                <a:gridCol w="1387317"/>
                <a:gridCol w="1387317"/>
                <a:gridCol w="1387317"/>
              </a:tblGrid>
              <a:tr h="354330">
                <a:tc>
                  <a:txBody>
                    <a:bodyPr/>
                    <a:lstStyle/>
                    <a:p>
                      <a:r>
                        <a:rPr lang="ar-SA" dirty="0" smtClean="0"/>
                        <a:t>بُنِىَ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وَاحِد</a:t>
                      </a:r>
                      <a:r>
                        <a:rPr lang="ar-SA" baseline="0" dirty="0" smtClean="0"/>
                        <a:t> مُذَكَر غَائب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فِعلِ مَاضِ مجْهُول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ضَرَبَ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اَلْبِنَاءُ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ب- ن-ي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نَاقِصْ يَائِ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প্রতিষ্ঠিত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হল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057810"/>
              </p:ext>
            </p:extLst>
          </p:nvPr>
        </p:nvGraphicFramePr>
        <p:xfrm>
          <a:off x="560068" y="4725035"/>
          <a:ext cx="11041384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0173"/>
                <a:gridCol w="1380173"/>
                <a:gridCol w="1380173"/>
                <a:gridCol w="1380173"/>
                <a:gridCol w="1380173"/>
                <a:gridCol w="1380173"/>
                <a:gridCol w="1380173"/>
                <a:gridCol w="1380173"/>
              </a:tblGrid>
              <a:tr h="370840">
                <a:tc>
                  <a:txBody>
                    <a:bodyPr/>
                    <a:lstStyle/>
                    <a:p>
                      <a:r>
                        <a:rPr lang="ar-SA" dirty="0" smtClean="0"/>
                        <a:t>مُتـَفَقٌ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وَاحِد</a:t>
                      </a:r>
                      <a:r>
                        <a:rPr lang="ar-SA" baseline="0" dirty="0" smtClean="0"/>
                        <a:t> مُذَكَر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اِسْمِ</a:t>
                      </a:r>
                      <a:r>
                        <a:rPr lang="ar-SA" baseline="0" dirty="0" smtClean="0"/>
                        <a:t> مَفْعُول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اِفْتِعَال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اَلاْتفَاقٌ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و-ف-ق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مثَال</a:t>
                      </a:r>
                      <a:r>
                        <a:rPr lang="ar-SA" baseline="0" dirty="0" smtClean="0"/>
                        <a:t> وَاوِى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একমত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542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Sequential Access Storage 1"/>
          <p:cNvSpPr/>
          <p:nvPr/>
        </p:nvSpPr>
        <p:spPr>
          <a:xfrm>
            <a:off x="2994660" y="217170"/>
            <a:ext cx="5657850" cy="1725930"/>
          </a:xfrm>
          <a:prstGeom prst="flowChartMagnetic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 smtClean="0"/>
              <a:t>বাড়ির</a:t>
            </a:r>
            <a:r>
              <a:rPr lang="en-US" sz="6600" dirty="0" smtClean="0"/>
              <a:t> </a:t>
            </a:r>
            <a:r>
              <a:rPr lang="en-US" sz="6600" dirty="0" err="1" smtClean="0"/>
              <a:t>কাজ</a:t>
            </a:r>
            <a:r>
              <a:rPr lang="en-US" sz="6600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167" y="2137410"/>
            <a:ext cx="5156835" cy="36347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762000" y="5772150"/>
            <a:ext cx="11430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প্রশ্নঃ</a:t>
            </a:r>
            <a:r>
              <a:rPr lang="en-US" sz="4400" dirty="0" smtClean="0"/>
              <a:t> </a:t>
            </a:r>
            <a:r>
              <a:rPr lang="en-US" sz="4400" dirty="0" err="1" smtClean="0"/>
              <a:t>হাদিস</a:t>
            </a:r>
            <a:r>
              <a:rPr lang="en-US" sz="4400" dirty="0" smtClean="0"/>
              <a:t> </a:t>
            </a:r>
            <a:r>
              <a:rPr lang="en-US" sz="4400" dirty="0" err="1" smtClean="0"/>
              <a:t>দুটির</a:t>
            </a:r>
            <a:r>
              <a:rPr lang="en-US" sz="4400" dirty="0" smtClean="0"/>
              <a:t> </a:t>
            </a:r>
            <a:r>
              <a:rPr lang="en-US" sz="4400" dirty="0" err="1" smtClean="0"/>
              <a:t>অনুবাদ</a:t>
            </a:r>
            <a:r>
              <a:rPr lang="en-US" sz="4400" dirty="0" smtClean="0"/>
              <a:t> </a:t>
            </a:r>
            <a:r>
              <a:rPr lang="en-US" sz="4400" dirty="0" err="1" smtClean="0"/>
              <a:t>বাংলাভাষায়</a:t>
            </a:r>
            <a:r>
              <a:rPr lang="en-US" sz="4400" dirty="0" smtClean="0"/>
              <a:t> </a:t>
            </a:r>
            <a:r>
              <a:rPr lang="en-US" sz="4400" dirty="0" err="1" smtClean="0"/>
              <a:t>লিখে</a:t>
            </a:r>
            <a:r>
              <a:rPr lang="en-US" sz="4400" dirty="0" smtClean="0"/>
              <a:t> </a:t>
            </a:r>
            <a:r>
              <a:rPr lang="en-US" sz="4400" dirty="0" err="1" smtClean="0"/>
              <a:t>মাদ্‌রাসায়</a:t>
            </a:r>
            <a:r>
              <a:rPr lang="en-US" sz="4400" dirty="0" smtClean="0"/>
              <a:t> </a:t>
            </a:r>
            <a:r>
              <a:rPr lang="en-US" sz="4400" dirty="0" err="1" smtClean="0"/>
              <a:t>জমা</a:t>
            </a:r>
            <a:r>
              <a:rPr lang="en-US" sz="4400" dirty="0" smtClean="0"/>
              <a:t> </a:t>
            </a:r>
            <a:r>
              <a:rPr lang="en-US" sz="4400" dirty="0" err="1" smtClean="0"/>
              <a:t>দিবে</a:t>
            </a:r>
            <a:r>
              <a:rPr lang="en-US" sz="4400" dirty="0" smtClean="0"/>
              <a:t> ।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4100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1233011" y="331470"/>
            <a:ext cx="9578340" cy="282321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075" y="819150"/>
            <a:ext cx="2700337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712" y="719138"/>
            <a:ext cx="3157538" cy="19411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113" y="762953"/>
            <a:ext cx="2983230" cy="19602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30" y="3739514"/>
            <a:ext cx="9852660" cy="292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6433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82" y="1330036"/>
            <a:ext cx="9579147" cy="443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7149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997" y="1524001"/>
            <a:ext cx="2857500" cy="3810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Oval 2"/>
          <p:cNvSpPr/>
          <p:nvPr/>
        </p:nvSpPr>
        <p:spPr>
          <a:xfrm>
            <a:off x="4447309" y="651164"/>
            <a:ext cx="5250873" cy="1925781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/>
              <a:t>শিক্ষক</a:t>
            </a:r>
            <a:r>
              <a:rPr lang="en-US" sz="6000" dirty="0" smtClean="0"/>
              <a:t> </a:t>
            </a:r>
            <a:r>
              <a:rPr lang="en-US" sz="6000" dirty="0" err="1" smtClean="0"/>
              <a:t>পরিচিতি</a:t>
            </a:r>
            <a:r>
              <a:rPr lang="en-US" sz="6000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237018" y="3089564"/>
            <a:ext cx="6026727" cy="2646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নামঃমোঃশফিকুল</a:t>
            </a:r>
            <a:r>
              <a:rPr lang="en-US" sz="2400" dirty="0" smtClean="0"/>
              <a:t> </a:t>
            </a:r>
            <a:r>
              <a:rPr lang="en-US" sz="2400" dirty="0" err="1" smtClean="0"/>
              <a:t>ইসলাম</a:t>
            </a:r>
            <a:r>
              <a:rPr lang="en-US" sz="2400" dirty="0" smtClean="0"/>
              <a:t> </a:t>
            </a:r>
          </a:p>
          <a:p>
            <a:pPr algn="ctr"/>
            <a:r>
              <a:rPr lang="en-US" sz="2400" dirty="0" err="1" smtClean="0"/>
              <a:t>প্র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ভাষক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আরবি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পুর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এম,ইউ,ফাজিল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স্নাতক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মাদ্‌রাসা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কালাই,জয়পুরহাট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ইমেইলঃ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shofiqulislam1122@gmail.com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মোবাইলঃ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০১৭১৩৭৪৯৪০৫ </a:t>
            </a:r>
          </a:p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ফেসবুকঃ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এম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শফিকুল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ইসলাম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2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17" y="1066800"/>
            <a:ext cx="4222173" cy="462741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255" y="1066800"/>
            <a:ext cx="4959927" cy="462741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603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71" y="978043"/>
            <a:ext cx="2886075" cy="468846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299" y="978043"/>
            <a:ext cx="3048000" cy="491013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253" y="978044"/>
            <a:ext cx="3726874" cy="468846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8534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36" y="867207"/>
            <a:ext cx="4443846" cy="505084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036" y="867208"/>
            <a:ext cx="5502319" cy="505084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9492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685310" y="540327"/>
            <a:ext cx="4641272" cy="189807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 smtClean="0"/>
              <a:t>পাঠ</a:t>
            </a:r>
            <a:r>
              <a:rPr lang="en-US" sz="6600" dirty="0" smtClean="0"/>
              <a:t> </a:t>
            </a:r>
            <a:r>
              <a:rPr lang="en-US" sz="6600" dirty="0" err="1" smtClean="0"/>
              <a:t>ঘোষনা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86691" y="4738255"/>
            <a:ext cx="45719" cy="69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flipH="1">
            <a:off x="905167" y="3006436"/>
            <a:ext cx="61052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শ্রেণিঃ</a:t>
            </a:r>
            <a:r>
              <a:rPr lang="en-US" sz="2400" dirty="0" smtClean="0"/>
              <a:t> </a:t>
            </a:r>
            <a:r>
              <a:rPr lang="en-US" sz="2400" dirty="0" err="1" smtClean="0"/>
              <a:t>আলিম</a:t>
            </a:r>
            <a:r>
              <a:rPr lang="en-US" sz="2400" dirty="0" smtClean="0"/>
              <a:t> ১ম </a:t>
            </a:r>
            <a:r>
              <a:rPr lang="en-US" sz="2400" dirty="0" err="1" smtClean="0"/>
              <a:t>বর্ষ</a:t>
            </a:r>
            <a:endParaRPr lang="en-US" sz="2400" dirty="0" smtClean="0"/>
          </a:p>
          <a:p>
            <a:r>
              <a:rPr lang="en-US" sz="2400" dirty="0" err="1" smtClean="0"/>
              <a:t>বিষয়ঃ</a:t>
            </a:r>
            <a:r>
              <a:rPr lang="en-US" sz="2400" dirty="0" smtClean="0"/>
              <a:t> </a:t>
            </a:r>
            <a:r>
              <a:rPr lang="en-US" sz="2400" dirty="0" err="1" smtClean="0"/>
              <a:t>হাদিস</a:t>
            </a:r>
            <a:r>
              <a:rPr lang="en-US" sz="2400" dirty="0" smtClean="0"/>
              <a:t> </a:t>
            </a:r>
            <a:r>
              <a:rPr lang="en-US" sz="2400" dirty="0" err="1" smtClean="0"/>
              <a:t>শরীফ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কিতাবুল</a:t>
            </a:r>
            <a:r>
              <a:rPr lang="en-US" sz="2400" dirty="0" smtClean="0"/>
              <a:t> </a:t>
            </a:r>
            <a:r>
              <a:rPr lang="en-US" sz="2400" dirty="0" err="1" smtClean="0"/>
              <a:t>ঈমান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১ম </a:t>
            </a:r>
            <a:r>
              <a:rPr lang="en-US" sz="2400" dirty="0" err="1" smtClean="0"/>
              <a:t>অধ্যায়ের</a:t>
            </a:r>
            <a:r>
              <a:rPr lang="en-US" sz="2400" dirty="0" smtClean="0"/>
              <a:t> ২নং </a:t>
            </a:r>
            <a:r>
              <a:rPr lang="en-US" sz="2400" dirty="0" err="1" smtClean="0"/>
              <a:t>হাদিস</a:t>
            </a:r>
            <a:r>
              <a:rPr lang="en-US" sz="2400" dirty="0" smtClean="0"/>
              <a:t>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1480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3920835" y="429491"/>
            <a:ext cx="4419601" cy="1790284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/>
              <a:t>আদর্শ</a:t>
            </a:r>
            <a:r>
              <a:rPr lang="en-US" sz="5400" dirty="0" smtClean="0"/>
              <a:t> </a:t>
            </a:r>
            <a:r>
              <a:rPr lang="en-US" sz="5400" dirty="0" err="1" smtClean="0"/>
              <a:t>পাঠ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99607" y="2563318"/>
            <a:ext cx="11167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dirty="0" smtClean="0"/>
              <a:t>و عن اِبنِ عُمَرَ(رض)قَالَ قَالَ رَسُولَ الله صلي الله عليه وسلم بُنِىَ الاِسلاَمُ عَلى خَمْسٍ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11964" y="3459892"/>
            <a:ext cx="11167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বিশিষ্ট</a:t>
            </a:r>
            <a:r>
              <a:rPr lang="en-US" sz="2800" dirty="0" smtClean="0"/>
              <a:t> </a:t>
            </a:r>
            <a:r>
              <a:rPr lang="en-US" sz="2800" dirty="0" err="1" smtClean="0"/>
              <a:t>সাহাবী</a:t>
            </a:r>
            <a:r>
              <a:rPr lang="en-US" sz="2800" dirty="0" smtClean="0"/>
              <a:t> </a:t>
            </a:r>
            <a:r>
              <a:rPr lang="en-US" sz="2800" dirty="0" err="1" smtClean="0"/>
              <a:t>হজরত</a:t>
            </a:r>
            <a:r>
              <a:rPr lang="en-US" sz="2800" dirty="0" smtClean="0"/>
              <a:t> </a:t>
            </a:r>
            <a:r>
              <a:rPr lang="en-US" sz="2800" dirty="0" err="1" smtClean="0"/>
              <a:t>আব্দুল্লাহ</a:t>
            </a:r>
            <a:r>
              <a:rPr lang="en-US" sz="2800" dirty="0" smtClean="0"/>
              <a:t> </a:t>
            </a:r>
            <a:r>
              <a:rPr lang="en-US" sz="2800" dirty="0" err="1" smtClean="0"/>
              <a:t>ইবনে</a:t>
            </a:r>
            <a:r>
              <a:rPr lang="en-US" sz="2800" dirty="0" smtClean="0"/>
              <a:t> </a:t>
            </a:r>
            <a:r>
              <a:rPr lang="en-US" sz="2800" dirty="0" err="1" smtClean="0"/>
              <a:t>ওমর</a:t>
            </a:r>
            <a:r>
              <a:rPr lang="en-US" sz="2800" dirty="0" smtClean="0"/>
              <a:t> (</a:t>
            </a:r>
            <a:r>
              <a:rPr lang="en-US" sz="2800" dirty="0" err="1" smtClean="0"/>
              <a:t>রাঃ</a:t>
            </a:r>
            <a:r>
              <a:rPr lang="en-US" sz="2800" dirty="0" smtClean="0"/>
              <a:t>) </a:t>
            </a:r>
            <a:r>
              <a:rPr lang="en-US" sz="2800" dirty="0" err="1" smtClean="0"/>
              <a:t>হতে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বর্ণিত</a:t>
            </a:r>
            <a:r>
              <a:rPr lang="en-US" sz="2800" dirty="0"/>
              <a:t> </a:t>
            </a:r>
            <a:r>
              <a:rPr lang="en-US" sz="2800" dirty="0" smtClean="0"/>
              <a:t>।</a:t>
            </a:r>
            <a:r>
              <a:rPr lang="en-US" sz="2800" dirty="0" err="1" smtClean="0"/>
              <a:t>তিনি</a:t>
            </a:r>
            <a:r>
              <a:rPr lang="en-US" sz="2800" dirty="0" smtClean="0"/>
              <a:t> </a:t>
            </a:r>
            <a:r>
              <a:rPr lang="en-US" sz="2800" dirty="0" err="1" smtClean="0"/>
              <a:t>বলেন</a:t>
            </a:r>
            <a:r>
              <a:rPr lang="en-US" sz="2800" dirty="0" smtClean="0"/>
              <a:t>, </a:t>
            </a:r>
            <a:r>
              <a:rPr lang="en-US" sz="2800" dirty="0" err="1" smtClean="0"/>
              <a:t>রাসূল</a:t>
            </a:r>
            <a:r>
              <a:rPr lang="en-US" sz="2800" dirty="0" smtClean="0"/>
              <a:t> (</a:t>
            </a:r>
            <a:r>
              <a:rPr lang="en-US" sz="2800" dirty="0" err="1" smtClean="0"/>
              <a:t>সঃ</a:t>
            </a:r>
            <a:r>
              <a:rPr lang="en-US" sz="2800" dirty="0" smtClean="0"/>
              <a:t>) </a:t>
            </a:r>
            <a:r>
              <a:rPr lang="en-US" sz="2800" dirty="0" err="1" smtClean="0"/>
              <a:t>বলেছেন</a:t>
            </a:r>
            <a:r>
              <a:rPr lang="en-US" sz="2800" dirty="0" smtClean="0"/>
              <a:t> , </a:t>
            </a:r>
            <a:r>
              <a:rPr lang="en-US" sz="2800" dirty="0" err="1" smtClean="0"/>
              <a:t>ইসলামের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ভিত্তি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পাচটি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স্তম্ভের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উপর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স্থাপিত</a:t>
            </a:r>
            <a:r>
              <a:rPr lang="en-US" sz="2800" dirty="0" smtClean="0"/>
              <a:t> ।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16692" y="4413999"/>
            <a:ext cx="11062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dirty="0" smtClean="0"/>
              <a:t>شَهَادَةُ اَنْ لاَ اِلَهَ اِلاً الله و اَن مُحَمدًا عَبدُهُ و رسُولُهُ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40259" y="5461686"/>
            <a:ext cx="10651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১।এ </a:t>
            </a:r>
            <a:r>
              <a:rPr lang="en-US" sz="2400" dirty="0" err="1" smtClean="0"/>
              <a:t>কথার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সাক্ষ্য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প্রদান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করাযে</a:t>
            </a:r>
            <a:r>
              <a:rPr lang="en-US" sz="2400" dirty="0" smtClean="0"/>
              <a:t> </a:t>
            </a:r>
            <a:r>
              <a:rPr lang="en-US" sz="2400" dirty="0" err="1" smtClean="0"/>
              <a:t>আল্লাহ</a:t>
            </a:r>
            <a:r>
              <a:rPr lang="en-US" sz="2400" dirty="0" smtClean="0"/>
              <a:t> </a:t>
            </a:r>
            <a:r>
              <a:rPr lang="en-US" sz="2400" dirty="0" err="1" smtClean="0"/>
              <a:t>ছাড়া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কোন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প্রভু</a:t>
            </a:r>
            <a:r>
              <a:rPr lang="en-US" sz="2400" dirty="0" smtClean="0"/>
              <a:t> </a:t>
            </a:r>
            <a:r>
              <a:rPr lang="en-US" sz="2400" dirty="0" err="1" smtClean="0"/>
              <a:t>নেই</a:t>
            </a:r>
            <a:r>
              <a:rPr lang="en-US" sz="2400" dirty="0" smtClean="0"/>
              <a:t>। </a:t>
            </a:r>
            <a:r>
              <a:rPr lang="en-US" sz="2400" dirty="0" err="1" smtClean="0"/>
              <a:t>আর</a:t>
            </a:r>
            <a:r>
              <a:rPr lang="en-US" sz="2400" dirty="0" smtClean="0"/>
              <a:t> </a:t>
            </a:r>
            <a:r>
              <a:rPr lang="en-US" sz="2400" dirty="0" err="1" smtClean="0"/>
              <a:t>হযরত</a:t>
            </a:r>
            <a:r>
              <a:rPr lang="en-US" sz="2400" dirty="0" smtClean="0"/>
              <a:t> </a:t>
            </a:r>
            <a:r>
              <a:rPr lang="en-US" sz="2400" dirty="0" err="1" smtClean="0"/>
              <a:t>মুহাম্মদ</a:t>
            </a:r>
            <a:r>
              <a:rPr lang="en-US" sz="2400" dirty="0" smtClean="0"/>
              <a:t> (</a:t>
            </a:r>
            <a:r>
              <a:rPr lang="en-US" sz="2400" dirty="0" err="1" smtClean="0"/>
              <a:t>সঃ</a:t>
            </a:r>
            <a:r>
              <a:rPr lang="en-US" sz="2400" dirty="0" smtClean="0"/>
              <a:t>)</a:t>
            </a:r>
            <a:r>
              <a:rPr lang="en-US" sz="2400" dirty="0" err="1" smtClean="0"/>
              <a:t>আল্লাহর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বান্দা</a:t>
            </a:r>
            <a:r>
              <a:rPr lang="en-US" sz="2400" dirty="0" smtClean="0"/>
              <a:t> ও </a:t>
            </a:r>
            <a:r>
              <a:rPr lang="en-US" sz="2400" dirty="0" err="1" smtClean="0"/>
              <a:t>তার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রসূল</a:t>
            </a:r>
            <a:r>
              <a:rPr lang="en-US" sz="2400" dirty="0" smtClean="0"/>
              <a:t>,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350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572" y="262196"/>
            <a:ext cx="2830727" cy="25196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03" y="262196"/>
            <a:ext cx="3052119" cy="25196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57600" y="667265"/>
            <a:ext cx="5263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dirty="0" smtClean="0"/>
              <a:t>وَاِقَامُ الصـَلو’ةِ وَاِيتآءُ الزَكو’ةِ وَالحَخُ وَ صَوْمُ رَمَضَانَ</a:t>
            </a:r>
          </a:p>
          <a:p>
            <a:r>
              <a:rPr lang="ar-SA" sz="2000" dirty="0" smtClean="0"/>
              <a:t>مُتَفَقُ عَلَيْهِ    -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4335" y="3521676"/>
            <a:ext cx="11220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২</a:t>
            </a:r>
            <a:r>
              <a:rPr lang="en-US" sz="2800" dirty="0"/>
              <a:t>,</a:t>
            </a:r>
            <a:r>
              <a:rPr lang="en-US" sz="2800" dirty="0" smtClean="0"/>
              <a:t>নামাজ </a:t>
            </a:r>
            <a:r>
              <a:rPr lang="en-US" sz="2800" dirty="0" err="1" smtClean="0"/>
              <a:t>প্রতিষ্ঠা</a:t>
            </a:r>
            <a:r>
              <a:rPr lang="en-US" sz="2800" dirty="0" smtClean="0"/>
              <a:t> করা,৩,যাকাত </a:t>
            </a:r>
            <a:r>
              <a:rPr lang="en-US" sz="2800" dirty="0" err="1" smtClean="0"/>
              <a:t>প্রদান</a:t>
            </a:r>
            <a:r>
              <a:rPr lang="en-US" sz="2800" dirty="0" smtClean="0"/>
              <a:t> করা,৪,হজ্জ </a:t>
            </a:r>
            <a:r>
              <a:rPr lang="en-US" sz="2800" dirty="0" err="1" smtClean="0"/>
              <a:t>করা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এবং</a:t>
            </a:r>
            <a:r>
              <a:rPr lang="en-US" sz="2800" dirty="0" smtClean="0"/>
              <a:t> ৫,রমজান </a:t>
            </a:r>
            <a:r>
              <a:rPr lang="en-US" sz="2800" dirty="0" err="1" smtClean="0"/>
              <a:t>মাসে</a:t>
            </a:r>
            <a:r>
              <a:rPr lang="en-US" sz="2800" dirty="0" smtClean="0"/>
              <a:t> </a:t>
            </a:r>
            <a:r>
              <a:rPr lang="en-US" sz="2800" dirty="0" err="1" smtClean="0"/>
              <a:t>রোজা</a:t>
            </a:r>
            <a:r>
              <a:rPr lang="en-US" sz="2800" dirty="0" smtClean="0"/>
              <a:t> </a:t>
            </a:r>
            <a:r>
              <a:rPr lang="en-US" sz="2800" dirty="0" err="1" smtClean="0"/>
              <a:t>রাখা</a:t>
            </a:r>
            <a:r>
              <a:rPr lang="en-US" sz="2800" dirty="0" smtClean="0"/>
              <a:t>।(</a:t>
            </a:r>
            <a:r>
              <a:rPr lang="en-US" sz="2800" dirty="0" err="1" smtClean="0"/>
              <a:t>বুখারী</a:t>
            </a:r>
            <a:r>
              <a:rPr lang="en-US" sz="2800" dirty="0" smtClean="0"/>
              <a:t> </a:t>
            </a:r>
            <a:r>
              <a:rPr lang="en-US" sz="2800" dirty="0" err="1" smtClean="0"/>
              <a:t>মুসলিম</a:t>
            </a:r>
            <a:r>
              <a:rPr lang="en-US" sz="2800" dirty="0" smtClean="0"/>
              <a:t> 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85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410</TotalTime>
  <Words>455</Words>
  <Application>Microsoft Office PowerPoint</Application>
  <PresentationFormat>Widescreen</PresentationFormat>
  <Paragraphs>103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Century Gothic</vt:lpstr>
      <vt:lpstr>Garamond</vt:lpstr>
      <vt:lpstr>Tahoma</vt:lpstr>
      <vt:lpstr>Times New Roman</vt:lpstr>
      <vt:lpstr>Savon</vt:lpstr>
      <vt:lpstr>আজকের অনলাইন ক্লাশে সবাইকে স্বাগতম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অনলাইন ক্লাশে সবাইকে স্বাগতম</dc:title>
  <dc:creator>NODY</dc:creator>
  <cp:lastModifiedBy>NODY</cp:lastModifiedBy>
  <cp:revision>57</cp:revision>
  <dcterms:created xsi:type="dcterms:W3CDTF">2020-10-19T12:12:37Z</dcterms:created>
  <dcterms:modified xsi:type="dcterms:W3CDTF">2020-10-22T05:05:13Z</dcterms:modified>
</cp:coreProperties>
</file>