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AE2F-3A3F-4189-988A-7BBFDF3A0249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F280-1EF5-4FD6-9C82-D72EDED13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AE2F-3A3F-4189-988A-7BBFDF3A0249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F280-1EF5-4FD6-9C82-D72EDED13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0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AE2F-3A3F-4189-988A-7BBFDF3A0249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F280-1EF5-4FD6-9C82-D72EDED13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0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AE2F-3A3F-4189-988A-7BBFDF3A0249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F280-1EF5-4FD6-9C82-D72EDED13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9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AE2F-3A3F-4189-988A-7BBFDF3A0249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F280-1EF5-4FD6-9C82-D72EDED13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AE2F-3A3F-4189-988A-7BBFDF3A0249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F280-1EF5-4FD6-9C82-D72EDED13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3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AE2F-3A3F-4189-988A-7BBFDF3A0249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F280-1EF5-4FD6-9C82-D72EDED13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AE2F-3A3F-4189-988A-7BBFDF3A0249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F280-1EF5-4FD6-9C82-D72EDED13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8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AE2F-3A3F-4189-988A-7BBFDF3A0249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F280-1EF5-4FD6-9C82-D72EDED13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6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AE2F-3A3F-4189-988A-7BBFDF3A0249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F280-1EF5-4FD6-9C82-D72EDED13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6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AE2F-3A3F-4189-988A-7BBFDF3A0249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F280-1EF5-4FD6-9C82-D72EDED13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2AE2F-3A3F-4189-988A-7BBFDF3A0249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F280-1EF5-4FD6-9C82-D72EDED13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tulumukta.kes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45" y="428037"/>
            <a:ext cx="11492089" cy="6429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6666" y="778933"/>
            <a:ext cx="10690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/>
              <a:t>অনলাইন</a:t>
            </a:r>
            <a:r>
              <a:rPr lang="en-US" sz="6000" dirty="0"/>
              <a:t> </a:t>
            </a:r>
            <a:r>
              <a:rPr lang="en-US" sz="6000" dirty="0" err="1"/>
              <a:t>ক্লাসে</a:t>
            </a:r>
            <a:r>
              <a:rPr lang="en-US" sz="6000" dirty="0"/>
              <a:t> </a:t>
            </a:r>
            <a:r>
              <a:rPr lang="en-US" sz="6000" dirty="0" err="1"/>
              <a:t>সবাইকে</a:t>
            </a:r>
            <a:r>
              <a:rPr lang="en-US" sz="6000" dirty="0"/>
              <a:t> </a:t>
            </a:r>
            <a:r>
              <a:rPr lang="en-US" sz="6000" dirty="0" err="1"/>
              <a:t>স্বাগতম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9793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534" y="252237"/>
            <a:ext cx="10515600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b="1" i="1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i="1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i="1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7534" y="2393244"/>
            <a:ext cx="6002866" cy="426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07521" y="1692275"/>
            <a:ext cx="5723467" cy="541686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 </a:t>
            </a:r>
            <a:r>
              <a:rPr lang="en-US" sz="5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5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কামরুজ্জামান</a:t>
            </a:r>
            <a:endParaRPr lang="en-US" sz="5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মূলগ্রাম</a:t>
            </a:r>
            <a:r>
              <a:rPr lang="en-US" sz="48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8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800" i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কেশবপুর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US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600" i="1" dirty="0">
                <a:latin typeface="NikoshBAN" panose="02000000000000000000" pitchFamily="2" charset="0"/>
                <a:cs typeface="NikoshBAN" panose="02000000000000000000" pitchFamily="2" charset="0"/>
              </a:rPr>
              <a:t> ০১৭১৪৬৬৯৭১৫</a:t>
            </a:r>
          </a:p>
          <a:p>
            <a:pPr algn="ctr"/>
            <a:r>
              <a:rPr lang="en-US" sz="2800" i="1" dirty="0"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  <a:r>
              <a:rPr lang="en-US" sz="2800" i="1" dirty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tulumukta.kes@gmail.com</a:t>
            </a:r>
            <a:endParaRPr lang="en-US" sz="2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/>
              <a:t>                                                                  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140" y="1692275"/>
            <a:ext cx="4075994" cy="454811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03868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002756" y="1905506"/>
            <a:ext cx="8579644" cy="397031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  <a:p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endParaRPr lang="en-US" sz="6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2700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5662" y="250825"/>
            <a:ext cx="5648325" cy="949325"/>
          </a:xfrm>
          <a:ln w="38100"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1586335"/>
            <a:ext cx="4348163" cy="3857203"/>
          </a:xfr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028825" y="5800725"/>
            <a:ext cx="2728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বলতো</a:t>
            </a:r>
            <a:r>
              <a:rPr lang="en-US" dirty="0"/>
              <a:t> </a:t>
            </a:r>
            <a:r>
              <a:rPr lang="en-US" dirty="0" err="1"/>
              <a:t>এটা</a:t>
            </a:r>
            <a:r>
              <a:rPr lang="en-US" dirty="0"/>
              <a:t> </a:t>
            </a:r>
            <a:r>
              <a:rPr lang="en-US" dirty="0" err="1"/>
              <a:t>কার</a:t>
            </a:r>
            <a:r>
              <a:rPr lang="en-US" dirty="0"/>
              <a:t> </a:t>
            </a:r>
            <a:r>
              <a:rPr lang="en-US" dirty="0" err="1"/>
              <a:t>ছবি</a:t>
            </a:r>
            <a:r>
              <a:rPr lang="en-US" dirty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48376" y="1586335"/>
            <a:ext cx="57673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গ্রেগরি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ম্যনকিউ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743575" y="1700213"/>
            <a:ext cx="476249" cy="385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57875" y="3414713"/>
            <a:ext cx="6186488" cy="30469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  <a:p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দশটি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4437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অর্থনীতিবীদ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গ্রেগরি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ম্যানকিউএর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আলেোচনার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04863" y="3154363"/>
            <a:ext cx="428625" cy="814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47787" y="1915597"/>
            <a:ext cx="49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দশটি</a:t>
            </a:r>
            <a:r>
              <a:rPr lang="en-US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40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i="1" u="sng" dirty="0"/>
          </a:p>
        </p:txBody>
      </p:sp>
      <p:sp>
        <p:nvSpPr>
          <p:cNvPr id="5" name="Rectangle 4"/>
          <p:cNvSpPr/>
          <p:nvPr/>
        </p:nvSpPr>
        <p:spPr>
          <a:xfrm>
            <a:off x="1542408" y="3154363"/>
            <a:ext cx="10389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(People Face Trade-Offs)</a:t>
            </a:r>
            <a:endParaRPr lang="en-US" sz="3600" b="1" i="1" u="sng" dirty="0"/>
          </a:p>
        </p:txBody>
      </p:sp>
      <p:sp>
        <p:nvSpPr>
          <p:cNvPr id="6" name="Right Arrow 5"/>
          <p:cNvSpPr/>
          <p:nvPr/>
        </p:nvSpPr>
        <p:spPr>
          <a:xfrm>
            <a:off x="796573" y="4130852"/>
            <a:ext cx="428625" cy="814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1430" y="4214879"/>
            <a:ext cx="10389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(Opportunity Cost)</a:t>
            </a:r>
            <a:endParaRPr lang="en-US" sz="3600" b="1" i="1" u="sng" dirty="0"/>
          </a:p>
        </p:txBody>
      </p:sp>
      <p:sp>
        <p:nvSpPr>
          <p:cNvPr id="8" name="Right Arrow 7"/>
          <p:cNvSpPr/>
          <p:nvPr/>
        </p:nvSpPr>
        <p:spPr>
          <a:xfrm>
            <a:off x="804863" y="5276675"/>
            <a:ext cx="428625" cy="814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21429" y="5360702"/>
            <a:ext cx="103899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Retional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People Think at The Margin)</a:t>
            </a:r>
            <a:endParaRPr lang="en-US" sz="3600" b="1" i="1" u="sng" dirty="0"/>
          </a:p>
        </p:txBody>
      </p:sp>
    </p:spTree>
    <p:extLst>
      <p:ext uri="{BB962C8B-B14F-4D97-AF65-F5344CB8AC3E}">
        <p14:creationId xmlns:p14="http://schemas.microsoft.com/office/powerpoint/2010/main" val="191694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477485" y="580497"/>
            <a:ext cx="428625" cy="814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82762" y="580497"/>
            <a:ext cx="103899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প্রানোদনায়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সাড়া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(People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Respondto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Incentives)</a:t>
            </a:r>
            <a:endParaRPr lang="en-US" sz="3600" b="1" i="1" u="sng" dirty="0"/>
          </a:p>
        </p:txBody>
      </p:sp>
      <p:sp>
        <p:nvSpPr>
          <p:cNvPr id="8" name="Right Arrow 7"/>
          <p:cNvSpPr/>
          <p:nvPr/>
        </p:nvSpPr>
        <p:spPr>
          <a:xfrm>
            <a:off x="477485" y="1926814"/>
            <a:ext cx="428625" cy="814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82762" y="1926814"/>
            <a:ext cx="103899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বানিজ্যে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উপকৃত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(Trade Can Make Everyone Better-Off)</a:t>
            </a:r>
            <a:endParaRPr lang="en-US" sz="3600" b="1" i="1" u="sng" dirty="0"/>
          </a:p>
        </p:txBody>
      </p:sp>
      <p:sp>
        <p:nvSpPr>
          <p:cNvPr id="10" name="Right Arrow 9"/>
          <p:cNvSpPr/>
          <p:nvPr/>
        </p:nvSpPr>
        <p:spPr>
          <a:xfrm>
            <a:off x="480660" y="3342990"/>
            <a:ext cx="428625" cy="814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82762" y="3273131"/>
            <a:ext cx="103899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পন্থা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(Market are Usually a Good Way to Organize Economic Activities )</a:t>
            </a:r>
            <a:endParaRPr lang="en-US" sz="2800" b="1" i="1" u="sng" dirty="0"/>
          </a:p>
        </p:txBody>
      </p:sp>
      <p:sp>
        <p:nvSpPr>
          <p:cNvPr id="12" name="Right Arrow 11"/>
          <p:cNvSpPr/>
          <p:nvPr/>
        </p:nvSpPr>
        <p:spPr>
          <a:xfrm>
            <a:off x="477485" y="4519526"/>
            <a:ext cx="428625" cy="814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82762" y="4519526"/>
            <a:ext cx="103899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কখনও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কখনও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ফলাফলের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উৎকর্ষ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(Government Can Sometimes Improve Market Outcomes)</a:t>
            </a:r>
            <a:endParaRPr lang="en-US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47789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87504" y="610393"/>
            <a:ext cx="428625" cy="814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9090" y="441853"/>
            <a:ext cx="108589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জীবনযাত্রার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দ্রব্য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উৎপাদনের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ক্ষমতার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(A Country’s Stand of Living Depends on Its Ability to Produce Goods &amp; Services)</a:t>
            </a:r>
            <a:endParaRPr lang="en-US" sz="3200" b="1" i="1" u="sng" dirty="0"/>
          </a:p>
        </p:txBody>
      </p:sp>
      <p:sp>
        <p:nvSpPr>
          <p:cNvPr id="6" name="Right Arrow 5"/>
          <p:cNvSpPr/>
          <p:nvPr/>
        </p:nvSpPr>
        <p:spPr>
          <a:xfrm>
            <a:off x="239189" y="2309370"/>
            <a:ext cx="428625" cy="814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0775" y="2140830"/>
            <a:ext cx="108589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অতিমাত্রায়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ছাপায়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দ্রব্যমূল্য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(Prices Rise When the Government Prints Too Much Money)</a:t>
            </a:r>
            <a:endParaRPr lang="en-US" sz="3200" b="1" i="1" u="sng" dirty="0"/>
          </a:p>
        </p:txBody>
      </p:sp>
      <p:sp>
        <p:nvSpPr>
          <p:cNvPr id="9" name="Right Arrow 8"/>
          <p:cNvSpPr/>
          <p:nvPr/>
        </p:nvSpPr>
        <p:spPr>
          <a:xfrm>
            <a:off x="187504" y="4102638"/>
            <a:ext cx="428625" cy="814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9090" y="3934098"/>
            <a:ext cx="108589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মুদ্রস্ফীতি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বেকারত্বের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স্বল্পকালীন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দেওয়া-নেওয়ার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মুখোমুখি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u="sng" dirty="0">
                <a:latin typeface="NikoshBAN" panose="02000000000000000000" pitchFamily="2" charset="0"/>
                <a:cs typeface="NikoshBAN" panose="02000000000000000000" pitchFamily="2" charset="0"/>
              </a:rPr>
              <a:t> (Society Face a Short-Run Trade-Off between Inflation and Unemployment)</a:t>
            </a:r>
            <a:endParaRPr lang="en-US" sz="3200" b="1" i="1" u="sng" dirty="0"/>
          </a:p>
        </p:txBody>
      </p:sp>
    </p:spTree>
    <p:extLst>
      <p:ext uri="{BB962C8B-B14F-4D97-AF65-F5344CB8AC3E}">
        <p14:creationId xmlns:p14="http://schemas.microsoft.com/office/powerpoint/2010/main" val="108763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799" y="365123"/>
            <a:ext cx="4380089" cy="1325563"/>
          </a:xfrm>
          <a:ln w="635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8676" y="2686051"/>
            <a:ext cx="9686924" cy="221599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দশটি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6000" b="1" i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2193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1" y="657225"/>
            <a:ext cx="11101388" cy="571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42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128</TotalTime>
  <Words>263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NikoshBAN</vt:lpstr>
      <vt:lpstr>Office Theme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শিক্ষক পরিচিতি</vt:lpstr>
      <vt:lpstr>PowerPoint Presentation</vt:lpstr>
      <vt:lpstr>নিচের ছবিটি লক্ষ্য কর</vt:lpstr>
      <vt:lpstr>অর্থনীতিবীদ গ্রেগরি ম্যানকিউএর মতে অর্থনীতির বিভিন্ন ধারনা সমুহ আলেোচনার পূর্বে অর্থনীতির দশটি মৌলিক নীতি জানা প্রয়োজন।</vt:lpstr>
      <vt:lpstr>PowerPoint Presentation</vt:lpstr>
      <vt:lpstr>PowerPoint Presentation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compuer</dc:creator>
  <cp:lastModifiedBy>compuer</cp:lastModifiedBy>
  <cp:revision>18</cp:revision>
  <dcterms:created xsi:type="dcterms:W3CDTF">2020-10-16T14:03:14Z</dcterms:created>
  <dcterms:modified xsi:type="dcterms:W3CDTF">2020-10-31T15:26:53Z</dcterms:modified>
</cp:coreProperties>
</file>