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8DB2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923DBC-C51E-4791-A0F3-7739D296C6B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1296BA-4224-4D65-9B69-E14A8DA5676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03074215_252430142708565_7479362034129402069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865" y="1891146"/>
            <a:ext cx="2596935" cy="311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95401" y="1066800"/>
            <a:ext cx="6553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95400" y="1891146"/>
            <a:ext cx="3505199" cy="3110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তরিকুজ্জামান</a:t>
            </a:r>
            <a:endParaRPr lang="en-US" sz="2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indent="-342900">
              <a:spcBef>
                <a:spcPct val="20000"/>
              </a:spcBef>
            </a:pP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হাজীগঞ্জ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indent="-342900">
              <a:spcBef>
                <a:spcPct val="20000"/>
              </a:spcBef>
            </a:pP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sz="2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হাজীগঞ্জ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০১৭৪০৫৭৯১০৯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47800" y="5105400"/>
            <a:ext cx="6324600" cy="533400"/>
          </a:xfrm>
          <a:prstGeom prst="rect">
            <a:avLst/>
          </a:prstGeom>
          <a:noFill/>
          <a:ln w="3175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Email: jshohag1987@yahoo.com</a:t>
            </a:r>
          </a:p>
        </p:txBody>
      </p:sp>
    </p:spTree>
    <p:extLst>
      <p:ext uri="{BB962C8B-B14F-4D97-AF65-F5344CB8AC3E}">
        <p14:creationId xmlns:p14="http://schemas.microsoft.com/office/powerpoint/2010/main" val="101361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200"/>
            <a:ext cx="8534400" cy="914400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হাফেজ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1" y="1600200"/>
            <a:ext cx="5181599" cy="4572000"/>
          </a:xfrm>
        </p:spPr>
      </p:pic>
    </p:spTree>
    <p:extLst>
      <p:ext uri="{BB962C8B-B14F-4D97-AF65-F5344CB8AC3E}">
        <p14:creationId xmlns:p14="http://schemas.microsoft.com/office/powerpoint/2010/main" val="364843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kern="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kern="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kern="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 algn="ctr" fontAlgn="base">
              <a:lnSpc>
                <a:spcPct val="100000"/>
              </a:lnSpc>
              <a:spcAft>
                <a:spcPct val="0"/>
              </a:spcAft>
              <a:buNone/>
            </a:pPr>
            <a:endParaRPr lang="en-US" sz="1400" b="1" kern="0" dirty="0" smtClean="0">
              <a:solidFill>
                <a:srgbClr val="FFC000"/>
              </a:solidFill>
              <a:latin typeface="SutonnyMJ"/>
              <a:cs typeface="SutonnyMJ"/>
            </a:endParaRPr>
          </a:p>
          <a:p>
            <a:pPr marL="342900" lvl="0" indent="-342900" algn="ctr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en-US" sz="3600" b="1" kern="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অর্থনীতি</a:t>
            </a:r>
            <a:r>
              <a:rPr lang="en-US" sz="3600" b="1" kern="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kern="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বাণিজ্যিক</a:t>
            </a:r>
            <a:r>
              <a:rPr lang="en-US" sz="3600" b="1" kern="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kern="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ভূগোল</a:t>
            </a:r>
            <a:endParaRPr lang="en-US" sz="3600" b="1" kern="0" dirty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342900" lvl="0" indent="-342900" algn="ctr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en-US" sz="3600" b="1" kern="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b="1" kern="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kern="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endParaRPr lang="en-US" sz="3600" b="1" kern="0" dirty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342900" lvl="0" indent="-342900" algn="ctr" fontAlgn="base">
              <a:lnSpc>
                <a:spcPct val="150000"/>
              </a:lnSpc>
              <a:spcAft>
                <a:spcPct val="0"/>
              </a:spcAft>
              <a:buNone/>
            </a:pPr>
            <a:r>
              <a:rPr lang="en-US" sz="3600" b="1" kern="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মৌলিক</a:t>
            </a:r>
            <a:r>
              <a:rPr lang="en-US" sz="3600" b="1" kern="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kern="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3600" b="1" kern="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kern="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600" b="1" kern="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kern="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kern="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kern="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3600" b="1" kern="0" dirty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সমাজতান্ত্রিক</a:t>
            </a:r>
            <a:r>
              <a:rPr 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অর্থব্যবস্থার</a:t>
            </a:r>
            <a:r>
              <a:rPr 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বৈশিষ্ট্যসমূহ</a:t>
            </a:r>
            <a:endParaRPr lang="en-US" sz="3600" b="1" dirty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93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1000"/>
            <a:ext cx="8534400" cy="685800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ea typeface="+mn-ea"/>
                <a:cs typeface="NikoshBAN" pitchFamily="2" charset="0"/>
              </a:rPr>
              <a:t>সমাজতান্ত্রিক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ea typeface="+mn-ea"/>
                <a:cs typeface="NikoshBAN" pitchFamily="2" charset="0"/>
              </a:rPr>
              <a:t>অর্থব্যবস্থা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4572000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অর্থনীতিবিদ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J.F. Ragan ও L.B. Thomas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, “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সমাজতান্ত্রিক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অর্থব্যবস্থা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অর্থব্যবস্থা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মালিকানাধীন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কর্তৃপক্ষ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সিদ্ধান্তসমূহের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।”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en-US" sz="1000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১৯১৭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লেনিনের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নের্তৃত্বে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সর্বপ্রথম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রাশিয়ায়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সমাজতন্ত্রের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উত্থান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en-US" sz="1050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রাশিয়া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চীন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কিউবা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ইউরোপের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দেশগুলোতে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সমাজতান্ত্রিক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‍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নিয়ন্ত্রিত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অর্থনীতি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প্রচলিত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6085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সমাজতান্ত্রিক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অর্থব্যবস্থা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Kalpurush" pitchFamily="2" charset="0"/>
                <a:cs typeface="Kalpurush" pitchFamily="2" charset="0"/>
              </a:rPr>
              <a:t>বৈশিষ্ট্যসমূহঃ</a:t>
            </a:r>
            <a:endParaRPr lang="en-U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Kalpurush" pitchFamily="2" charset="0"/>
                <a:cs typeface="Kalpurush" pitchFamily="2" charset="0"/>
              </a:rPr>
              <a:t>	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বিদ্যমান</a:t>
            </a:r>
            <a:endParaRPr lang="en-U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শোষণ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অনুপস্থিত</a:t>
            </a:r>
            <a:endParaRPr lang="en-U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প্রতিযোগীতা</a:t>
            </a: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‍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অনুপস্থিত</a:t>
            </a:r>
            <a:endParaRPr lang="en-U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পরিকল্পনা</a:t>
            </a:r>
            <a:endParaRPr lang="en-U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সর্বাধিক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কল্যাণ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অর্জন</a:t>
            </a:r>
            <a:endParaRPr lang="en-U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৬.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চাহিদার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নিয়ন্ত্রন</a:t>
            </a:r>
            <a:endParaRPr lang="en-U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313377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সমাজতান্ত্রিক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অর্থব্যবস্থা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200" dirty="0" smtClean="0"/>
              <a:t>	</a:t>
            </a: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৭. </a:t>
            </a:r>
            <a:r>
              <a:rPr lang="en-US" sz="32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শ্রমিকদের</a:t>
            </a: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স্বার্থরক্ষা</a:t>
            </a:r>
            <a:endParaRPr lang="en-US" sz="3200" b="1" dirty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	৮. </a:t>
            </a:r>
            <a:r>
              <a:rPr lang="en-US" sz="32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‍</a:t>
            </a:r>
            <a:r>
              <a:rPr lang="en-US" sz="32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নিরাপত্তা</a:t>
            </a:r>
            <a:endParaRPr lang="en-US" sz="3200" b="1" dirty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৯.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সুষম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উন্নয়ন</a:t>
            </a:r>
            <a:endParaRPr lang="en-U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১০.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বেকারত্বহীনতা</a:t>
            </a:r>
            <a:endParaRPr lang="en-U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১১. 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দ্বন্দ্বহীন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ব্যবস্থা</a:t>
            </a:r>
            <a:endParaRPr lang="en-U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১২.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ব্যক্তিগত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অনুপস্থিতি</a:t>
            </a:r>
            <a:endParaRPr lang="en-U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১৩.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উৎপাদকের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সার্বভৌমত্বের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অনুপস্থিতি</a:t>
            </a:r>
            <a:endParaRPr lang="en-US" sz="3200" b="1" dirty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9094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অর্থব্যবস্থা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অধ্যাপক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পি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. এ.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স্যামুয়েলসনের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,“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অর্থব্যবস্থা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এরূপ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অর্থব্যবস্থা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ভোগকার্য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সংগঠিত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ব্যবস্থার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নিয়ন্ত্রন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ব্যবস্থার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সংমিশ্রণ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।”</a:t>
            </a:r>
          </a:p>
          <a:p>
            <a:pPr marL="0" indent="0">
              <a:buNone/>
            </a:pPr>
            <a:endParaRPr lang="en-US" sz="3200" dirty="0">
              <a:solidFill>
                <a:schemeClr val="accent6">
                  <a:lumMod val="20000"/>
                  <a:lumOff val="80000"/>
                </a:schemeClr>
              </a:solidFill>
              <a:latin typeface="Kalpurush" pitchFamily="2" charset="0"/>
              <a:cs typeface="Kalpurush" pitchFamily="2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ভারত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পাকিস্থান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শ্রীলংকা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যুক্তরাজ্য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অর্থব্যবস্থা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প্রচলিত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6170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অর্থব্যবস্থা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বৈশিষ্ট্যসমূহঃ</a:t>
            </a:r>
            <a:endParaRPr lang="en-US" sz="3900" dirty="0" smtClean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sz="35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5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35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মালিকানা</a:t>
            </a:r>
            <a:endParaRPr lang="en-US" sz="35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5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5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5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5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নিয়ন্ত্রন</a:t>
            </a:r>
            <a:endParaRPr lang="en-US" sz="35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5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5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5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বেসরকারি</a:t>
            </a:r>
            <a:r>
              <a:rPr lang="en-US" sz="35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বিনিয়োগ</a:t>
            </a:r>
            <a:endParaRPr lang="en-US" sz="35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5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5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5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5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5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বেসরকারি</a:t>
            </a:r>
            <a:r>
              <a:rPr lang="en-US" sz="35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খাতের</a:t>
            </a:r>
            <a:r>
              <a:rPr lang="en-US" sz="35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endParaRPr lang="en-US" sz="35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5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5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5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endParaRPr lang="en-US" sz="35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5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5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35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5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ব্যবস্থা</a:t>
            </a:r>
            <a:endParaRPr lang="en-US" sz="35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>
                <a:latin typeface="Kalpurush" pitchFamily="2" charset="0"/>
                <a:cs typeface="Kalpurush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468202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5800"/>
          </a:xfrm>
        </p:spPr>
        <p:txBody>
          <a:bodyPr>
            <a:no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অর্থব্যবস্থা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বৈশিষ্ট্যসমূহঃ</a:t>
            </a:r>
            <a:endParaRPr lang="en-US" sz="3600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	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৭। </a:t>
            </a:r>
            <a:r>
              <a:rPr lang="en-US" sz="3200" b="1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ভোক্তার</a:t>
            </a: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সার্বভৌমত্ব</a:t>
            </a:r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	৮। </a:t>
            </a:r>
            <a:r>
              <a:rPr lang="en-US" sz="3200" b="1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বন্টনব্যবস্থা</a:t>
            </a:r>
            <a:endParaRPr lang="en-US" sz="3200" b="1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৯।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নিয়ন্ত্রনমূলক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ব্যবস্থা</a:t>
            </a:r>
            <a:endParaRPr lang="en-US" sz="32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১০।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শ্রমিকের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স্বার্থ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সংরক্ষণ</a:t>
            </a:r>
            <a:endParaRPr lang="en-US" sz="32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১১।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নিরাপত্তা</a:t>
            </a:r>
            <a:endParaRPr lang="en-US" sz="32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১২।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উদ্যোক্তা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উদ্ভব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6324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68DB2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b="1" dirty="0" smtClean="0">
                <a:solidFill>
                  <a:srgbClr val="068DB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68DB2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solidFill>
                <a:srgbClr val="068DB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766048" cy="4572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300" b="1" dirty="0"/>
          </a:p>
          <a:p>
            <a:pPr marL="0" indent="0">
              <a:buNone/>
            </a:pPr>
            <a:r>
              <a:rPr lang="en-US" sz="2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১। </a:t>
            </a:r>
            <a:r>
              <a:rPr lang="en-US" sz="3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ধনতান্ত্রিক</a:t>
            </a: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সমাজতান্ত্রিক</a:t>
            </a: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অর্থব্যবস্থার</a:t>
            </a: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endParaRPr lang="en-US" sz="32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 ২। </a:t>
            </a:r>
            <a:r>
              <a:rPr lang="en-US" sz="3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solidFill>
                <a:schemeClr val="accent6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84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139</TotalTime>
  <Words>193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Pushpin</vt:lpstr>
      <vt:lpstr>Civic</vt:lpstr>
      <vt:lpstr>PowerPoint Presentation</vt:lpstr>
      <vt:lpstr>পাঠ পরিচিতি</vt:lpstr>
      <vt:lpstr>সমাজতান্ত্রিক অর্থব্যবস্থা</vt:lpstr>
      <vt:lpstr>সমাজতান্ত্রিক অর্থব্যবস্থা</vt:lpstr>
      <vt:lpstr>সমাজতান্ত্রিক অর্থব্যবস্থা</vt:lpstr>
      <vt:lpstr>মিশ্র অর্থব্যবস্থা</vt:lpstr>
      <vt:lpstr>মিশ্র অর্থব্যবস্থা</vt:lpstr>
      <vt:lpstr>মিশ্র অর্থব্যবস্থা</vt:lpstr>
      <vt:lpstr>বাড়ির কাজ</vt:lpstr>
      <vt:lpstr>আল্লাহ হাফেজ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73</cp:revision>
  <dcterms:created xsi:type="dcterms:W3CDTF">2020-11-05T13:01:58Z</dcterms:created>
  <dcterms:modified xsi:type="dcterms:W3CDTF">2020-11-06T08:17:49Z</dcterms:modified>
</cp:coreProperties>
</file>