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6" r:id="rId2"/>
  </p:sldMasterIdLst>
  <p:notesMasterIdLst>
    <p:notesMasterId r:id="rId20"/>
  </p:notesMasterIdLst>
  <p:handoutMasterIdLst>
    <p:handoutMasterId r:id="rId21"/>
  </p:handoutMasterIdLst>
  <p:sldIdLst>
    <p:sldId id="302" r:id="rId3"/>
    <p:sldId id="303" r:id="rId4"/>
    <p:sldId id="304" r:id="rId5"/>
    <p:sldId id="305" r:id="rId6"/>
    <p:sldId id="274" r:id="rId7"/>
    <p:sldId id="260" r:id="rId8"/>
    <p:sldId id="270" r:id="rId9"/>
    <p:sldId id="290" r:id="rId10"/>
    <p:sldId id="291" r:id="rId11"/>
    <p:sldId id="300" r:id="rId12"/>
    <p:sldId id="301" r:id="rId13"/>
    <p:sldId id="264" r:id="rId14"/>
    <p:sldId id="299" r:id="rId15"/>
    <p:sldId id="306" r:id="rId16"/>
    <p:sldId id="307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A958F-2E99-4635-80AE-DD4EFEE0556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DA2A74A-D9ED-4D2E-ABF7-6317A156CDCA}">
      <dgm:prSet phldrT="[Text]"/>
      <dgm:spPr>
        <a:ln w="206375">
          <a:solidFill>
            <a:srgbClr val="7030A0"/>
          </a:solidFill>
        </a:ln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মীম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সাকিন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পড়ার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নিয়ম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DE1D356-DC40-4A5B-8A43-7D40D1B24DD1}" type="parTrans" cxnId="{BCB155F1-DB1A-4457-94C5-7C54F5FD5C8B}">
      <dgm:prSet/>
      <dgm:spPr/>
      <dgm:t>
        <a:bodyPr/>
        <a:lstStyle/>
        <a:p>
          <a:endParaRPr lang="en-US"/>
        </a:p>
      </dgm:t>
    </dgm:pt>
    <dgm:pt modelId="{70D22CD3-044E-4B05-BE1D-23276D554C3A}" type="sibTrans" cxnId="{BCB155F1-DB1A-4457-94C5-7C54F5FD5C8B}">
      <dgm:prSet/>
      <dgm:spPr/>
      <dgm:t>
        <a:bodyPr/>
        <a:lstStyle/>
        <a:p>
          <a:endParaRPr lang="en-US"/>
        </a:p>
      </dgm:t>
    </dgm:pt>
    <dgm:pt modelId="{41F23CBA-2F33-4883-A559-7243FF26F6AB}">
      <dgm:prSet phldrT="[Text]"/>
      <dgm:spPr>
        <a:blipFill rotWithShape="0">
          <a:blip xmlns:r="http://schemas.openxmlformats.org/officeDocument/2006/relationships" r:embed="rId1">
            <a:lum bright="30000" contrast="100000"/>
          </a:blip>
          <a:stretch>
            <a:fillRect/>
          </a:stretch>
        </a:blip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6F56B6E7-8FBD-4290-AB9D-151CC9F47693}" type="parTrans" cxnId="{04F4A065-B9B5-40A0-BFE7-46EB66FA5FB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5A90246A-ECDA-4826-B7CB-178549004117}" type="sibTrans" cxnId="{04F4A065-B9B5-40A0-BFE7-46EB66FA5FBD}">
      <dgm:prSet/>
      <dgm:spPr/>
      <dgm:t>
        <a:bodyPr/>
        <a:lstStyle/>
        <a:p>
          <a:endParaRPr lang="en-US"/>
        </a:p>
      </dgm:t>
    </dgm:pt>
    <dgm:pt modelId="{C25A2764-0FB6-4554-9E94-BC8CA12DCDB3}">
      <dgm:prSet phldrT="[Text]"/>
      <dgm:spPr>
        <a:blipFill rotWithShape="0">
          <a:blip xmlns:r="http://schemas.openxmlformats.org/officeDocument/2006/relationships" r:embed="rId2">
            <a:lum contrast="100000"/>
          </a:blip>
          <a:stretch>
            <a:fillRect/>
          </a:stretch>
        </a:blip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3072431A-940A-47BA-BE09-3E582378910B}" type="parTrans" cxnId="{D00BDA3F-838F-49DA-909D-16EA0CDFF91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D5CA6CDF-53F8-4384-94F3-E2E8A8EE9E76}" type="sibTrans" cxnId="{D00BDA3F-838F-49DA-909D-16EA0CDFF91E}">
      <dgm:prSet/>
      <dgm:spPr/>
      <dgm:t>
        <a:bodyPr/>
        <a:lstStyle/>
        <a:p>
          <a:endParaRPr lang="en-US"/>
        </a:p>
      </dgm:t>
    </dgm:pt>
    <dgm:pt modelId="{C93CEEFF-0054-42B6-8379-BD97B5CEE82E}">
      <dgm:prSet phldrT="[Text]"/>
      <dgm:spPr>
        <a:blipFill rotWithShape="0">
          <a:blip xmlns:r="http://schemas.openxmlformats.org/officeDocument/2006/relationships" r:embed="rId3">
            <a:lum bright="40000" contrast="100000"/>
          </a:blip>
          <a:stretch>
            <a:fillRect/>
          </a:stretch>
        </a:blip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4A2573E4-1086-47B1-8BA0-C738D5E2A473}" type="sibTrans" cxnId="{BFBAEB85-8E9D-404D-8282-9F300F4F910F}">
      <dgm:prSet/>
      <dgm:spPr/>
      <dgm:t>
        <a:bodyPr/>
        <a:lstStyle/>
        <a:p>
          <a:endParaRPr lang="en-US"/>
        </a:p>
      </dgm:t>
    </dgm:pt>
    <dgm:pt modelId="{897456B4-1CA5-48E5-93DF-8A4041991C76}" type="parTrans" cxnId="{BFBAEB85-8E9D-404D-8282-9F300F4F910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B505C555-7A6C-4E74-9A31-20A6505BC3B5}" type="pres">
      <dgm:prSet presAssocID="{2B2A958F-2E99-4635-80AE-DD4EFEE0556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C80927-D998-4AEA-BE1E-A4E76CBFC5CC}" type="pres">
      <dgm:prSet presAssocID="{BDA2A74A-D9ED-4D2E-ABF7-6317A156CDCA}" presName="centerShape" presStyleLbl="node0" presStyleIdx="0" presStyleCnt="1" custScaleX="216780" custScaleY="88987" custLinFactNeighborX="0" custLinFactNeighborY="12681"/>
      <dgm:spPr>
        <a:prstGeom prst="wave">
          <a:avLst/>
        </a:prstGeom>
      </dgm:spPr>
      <dgm:t>
        <a:bodyPr/>
        <a:lstStyle/>
        <a:p>
          <a:endParaRPr lang="en-US"/>
        </a:p>
      </dgm:t>
    </dgm:pt>
    <dgm:pt modelId="{C51F3A51-2498-43F4-AF92-CD014B1C2315}" type="pres">
      <dgm:prSet presAssocID="{897456B4-1CA5-48E5-93DF-8A4041991C76}" presName="parTrans" presStyleLbl="bgSibTrans2D1" presStyleIdx="0" presStyleCnt="3" custLinFactNeighborX="-7365" custLinFactNeighborY="-13444"/>
      <dgm:spPr/>
      <dgm:t>
        <a:bodyPr/>
        <a:lstStyle/>
        <a:p>
          <a:endParaRPr lang="en-US"/>
        </a:p>
      </dgm:t>
    </dgm:pt>
    <dgm:pt modelId="{952A90F7-2A02-4F19-851C-08E588AAF0AD}" type="pres">
      <dgm:prSet presAssocID="{C93CEEFF-0054-42B6-8379-BD97B5CEE82E}" presName="node" presStyleLbl="node1" presStyleIdx="0" presStyleCnt="3" custRadScaleRad="104397" custRadScaleInc="5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46B7D-F53C-4E87-975E-2D4D699C7277}" type="pres">
      <dgm:prSet presAssocID="{6F56B6E7-8FBD-4290-AB9D-151CC9F47693}" presName="parTrans" presStyleLbl="bgSibTrans2D1" presStyleIdx="1" presStyleCnt="3" custScaleY="97517" custLinFactNeighborY="40739" custRadScaleRad="211658" custRadScaleInc="-2147483648"/>
      <dgm:spPr/>
      <dgm:t>
        <a:bodyPr/>
        <a:lstStyle/>
        <a:p>
          <a:endParaRPr lang="en-US"/>
        </a:p>
      </dgm:t>
    </dgm:pt>
    <dgm:pt modelId="{B2CE0B7E-CE37-495C-836E-E904A629CEF7}" type="pres">
      <dgm:prSet presAssocID="{41F23CBA-2F33-4883-A559-7243FF26F6AB}" presName="node" presStyleLbl="node1" presStyleIdx="1" presStyleCnt="3" custRadScaleRad="63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7F2BB-0E72-4D9C-9B92-2CBFCDE8C274}" type="pres">
      <dgm:prSet presAssocID="{3072431A-940A-47BA-BE09-3E582378910B}" presName="parTrans" presStyleLbl="bgSibTrans2D1" presStyleIdx="2" presStyleCnt="3" custLinFactNeighborX="-11861" custLinFactNeighborY="54818"/>
      <dgm:spPr/>
      <dgm:t>
        <a:bodyPr/>
        <a:lstStyle/>
        <a:p>
          <a:endParaRPr lang="en-US"/>
        </a:p>
      </dgm:t>
    </dgm:pt>
    <dgm:pt modelId="{681AB30E-E29A-4F1A-BE6B-1E9E08E0D7AC}" type="pres">
      <dgm:prSet presAssocID="{C25A2764-0FB6-4554-9E94-BC8CA12DCDB3}" presName="node" presStyleLbl="node1" presStyleIdx="2" presStyleCnt="3" custRadScaleRad="104397" custRadScaleInc="-5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155F1-DB1A-4457-94C5-7C54F5FD5C8B}" srcId="{2B2A958F-2E99-4635-80AE-DD4EFEE05564}" destId="{BDA2A74A-D9ED-4D2E-ABF7-6317A156CDCA}" srcOrd="0" destOrd="0" parTransId="{7DE1D356-DC40-4A5B-8A43-7D40D1B24DD1}" sibTransId="{70D22CD3-044E-4B05-BE1D-23276D554C3A}"/>
    <dgm:cxn modelId="{DF09C0D0-7EF8-42AB-A5DA-3142F17594F3}" type="presOf" srcId="{C25A2764-0FB6-4554-9E94-BC8CA12DCDB3}" destId="{681AB30E-E29A-4F1A-BE6B-1E9E08E0D7AC}" srcOrd="0" destOrd="0" presId="urn:microsoft.com/office/officeart/2005/8/layout/radial4"/>
    <dgm:cxn modelId="{0B9E6B9C-174C-4AB0-A69F-EC1A2B865435}" type="presOf" srcId="{3072431A-940A-47BA-BE09-3E582378910B}" destId="{8507F2BB-0E72-4D9C-9B92-2CBFCDE8C274}" srcOrd="0" destOrd="0" presId="urn:microsoft.com/office/officeart/2005/8/layout/radial4"/>
    <dgm:cxn modelId="{9EDEBEDB-C08D-470B-86FA-CB58FB669841}" type="presOf" srcId="{2B2A958F-2E99-4635-80AE-DD4EFEE05564}" destId="{B505C555-7A6C-4E74-9A31-20A6505BC3B5}" srcOrd="0" destOrd="0" presId="urn:microsoft.com/office/officeart/2005/8/layout/radial4"/>
    <dgm:cxn modelId="{47B0EA0A-5403-4E43-8F59-1A606F2F7B31}" type="presOf" srcId="{897456B4-1CA5-48E5-93DF-8A4041991C76}" destId="{C51F3A51-2498-43F4-AF92-CD014B1C2315}" srcOrd="0" destOrd="0" presId="urn:microsoft.com/office/officeart/2005/8/layout/radial4"/>
    <dgm:cxn modelId="{5EB5C6C1-2341-42DE-BA99-E5ECA6FAA4D9}" type="presOf" srcId="{6F56B6E7-8FBD-4290-AB9D-151CC9F47693}" destId="{31546B7D-F53C-4E87-975E-2D4D699C7277}" srcOrd="0" destOrd="0" presId="urn:microsoft.com/office/officeart/2005/8/layout/radial4"/>
    <dgm:cxn modelId="{D00BDA3F-838F-49DA-909D-16EA0CDFF91E}" srcId="{BDA2A74A-D9ED-4D2E-ABF7-6317A156CDCA}" destId="{C25A2764-0FB6-4554-9E94-BC8CA12DCDB3}" srcOrd="2" destOrd="0" parTransId="{3072431A-940A-47BA-BE09-3E582378910B}" sibTransId="{D5CA6CDF-53F8-4384-94F3-E2E8A8EE9E76}"/>
    <dgm:cxn modelId="{883FC613-8FC9-4437-B332-D03EDF29C229}" type="presOf" srcId="{C93CEEFF-0054-42B6-8379-BD97B5CEE82E}" destId="{952A90F7-2A02-4F19-851C-08E588AAF0AD}" srcOrd="0" destOrd="0" presId="urn:microsoft.com/office/officeart/2005/8/layout/radial4"/>
    <dgm:cxn modelId="{04F4A065-B9B5-40A0-BFE7-46EB66FA5FBD}" srcId="{BDA2A74A-D9ED-4D2E-ABF7-6317A156CDCA}" destId="{41F23CBA-2F33-4883-A559-7243FF26F6AB}" srcOrd="1" destOrd="0" parTransId="{6F56B6E7-8FBD-4290-AB9D-151CC9F47693}" sibTransId="{5A90246A-ECDA-4826-B7CB-178549004117}"/>
    <dgm:cxn modelId="{BFBAEB85-8E9D-404D-8282-9F300F4F910F}" srcId="{BDA2A74A-D9ED-4D2E-ABF7-6317A156CDCA}" destId="{C93CEEFF-0054-42B6-8379-BD97B5CEE82E}" srcOrd="0" destOrd="0" parTransId="{897456B4-1CA5-48E5-93DF-8A4041991C76}" sibTransId="{4A2573E4-1086-47B1-8BA0-C738D5E2A473}"/>
    <dgm:cxn modelId="{8D36CB19-F319-4C73-BA95-3AEA01B6297C}" type="presOf" srcId="{BDA2A74A-D9ED-4D2E-ABF7-6317A156CDCA}" destId="{A1C80927-D998-4AEA-BE1E-A4E76CBFC5CC}" srcOrd="0" destOrd="0" presId="urn:microsoft.com/office/officeart/2005/8/layout/radial4"/>
    <dgm:cxn modelId="{17A2336C-FAB8-45C5-ABC9-09FA5A3FB64A}" type="presOf" srcId="{41F23CBA-2F33-4883-A559-7243FF26F6AB}" destId="{B2CE0B7E-CE37-495C-836E-E904A629CEF7}" srcOrd="0" destOrd="0" presId="urn:microsoft.com/office/officeart/2005/8/layout/radial4"/>
    <dgm:cxn modelId="{5A6DEDBE-3AFD-4451-8870-711E419BA846}" type="presParOf" srcId="{B505C555-7A6C-4E74-9A31-20A6505BC3B5}" destId="{A1C80927-D998-4AEA-BE1E-A4E76CBFC5CC}" srcOrd="0" destOrd="0" presId="urn:microsoft.com/office/officeart/2005/8/layout/radial4"/>
    <dgm:cxn modelId="{3695067F-BBA0-4282-BD23-AB922BAF9BCE}" type="presParOf" srcId="{B505C555-7A6C-4E74-9A31-20A6505BC3B5}" destId="{C51F3A51-2498-43F4-AF92-CD014B1C2315}" srcOrd="1" destOrd="0" presId="urn:microsoft.com/office/officeart/2005/8/layout/radial4"/>
    <dgm:cxn modelId="{FC74E6BD-6A9A-4619-82A2-6A5687C504EF}" type="presParOf" srcId="{B505C555-7A6C-4E74-9A31-20A6505BC3B5}" destId="{952A90F7-2A02-4F19-851C-08E588AAF0AD}" srcOrd="2" destOrd="0" presId="urn:microsoft.com/office/officeart/2005/8/layout/radial4"/>
    <dgm:cxn modelId="{3599EF48-CDCC-47A0-A48A-F61966602F06}" type="presParOf" srcId="{B505C555-7A6C-4E74-9A31-20A6505BC3B5}" destId="{31546B7D-F53C-4E87-975E-2D4D699C7277}" srcOrd="3" destOrd="0" presId="urn:microsoft.com/office/officeart/2005/8/layout/radial4"/>
    <dgm:cxn modelId="{9AC36137-A6D3-4DA6-926A-E32BC30206ED}" type="presParOf" srcId="{B505C555-7A6C-4E74-9A31-20A6505BC3B5}" destId="{B2CE0B7E-CE37-495C-836E-E904A629CEF7}" srcOrd="4" destOrd="0" presId="urn:microsoft.com/office/officeart/2005/8/layout/radial4"/>
    <dgm:cxn modelId="{36F7BC18-F0C2-452A-AA2E-2E801479671C}" type="presParOf" srcId="{B505C555-7A6C-4E74-9A31-20A6505BC3B5}" destId="{8507F2BB-0E72-4D9C-9B92-2CBFCDE8C274}" srcOrd="5" destOrd="0" presId="urn:microsoft.com/office/officeart/2005/8/layout/radial4"/>
    <dgm:cxn modelId="{B31F02EF-996B-48F4-BBFD-63D2760C0F63}" type="presParOf" srcId="{B505C555-7A6C-4E74-9A31-20A6505BC3B5}" destId="{681AB30E-E29A-4F1A-BE6B-1E9E08E0D7A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B4C40-0C9D-4053-B50D-C749F20183E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0E472-D0B8-4BE6-8A2F-3AABF5C2D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725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28BD2-9B99-4AFF-86EB-22FA4B5F1FE4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3506C-77C4-45EB-B633-67FD50E44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159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36C05-455B-4507-8813-7670D838C9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40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4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30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34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0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77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064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5213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042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297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9868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0984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923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617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447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8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06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63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149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232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4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026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44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38518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4904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019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9490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03315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99249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178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13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5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22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95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4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03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4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3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1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1024178" y="12949"/>
            <a:ext cx="6858000" cy="110799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+mj-cs"/>
              </a:rPr>
              <a:t>اَلسَّلَامُ عَلَيْكُمْ وَرَحْمَةُ اللهِ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78E5-E62D-4C7B-AFEA-CC4BA38B2BCB}" type="datetime1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F5B-65C3-4E40-BBE0-90DC79AB74E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5492" y="2068696"/>
            <a:ext cx="1081906" cy="417750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6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6612" y="1125721"/>
            <a:ext cx="628650" cy="942975"/>
          </a:xfrm>
          <a:prstGeom prst="rect">
            <a:avLst/>
          </a:prstGeom>
        </p:spPr>
      </p:pic>
      <p:pic>
        <p:nvPicPr>
          <p:cNvPr id="15" name="Picture 14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9748" y="513169"/>
            <a:ext cx="628650" cy="942975"/>
          </a:xfrm>
          <a:prstGeom prst="rect">
            <a:avLst/>
          </a:prstGeom>
        </p:spPr>
      </p:pic>
      <p:pic>
        <p:nvPicPr>
          <p:cNvPr id="16" name="Picture 15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694" y="556355"/>
            <a:ext cx="628650" cy="942975"/>
          </a:xfrm>
          <a:prstGeom prst="rect">
            <a:avLst/>
          </a:prstGeom>
        </p:spPr>
      </p:pic>
      <p:pic>
        <p:nvPicPr>
          <p:cNvPr id="17" name="Picture 16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2560" y="560412"/>
            <a:ext cx="628650" cy="942975"/>
          </a:xfrm>
          <a:prstGeom prst="rect">
            <a:avLst/>
          </a:prstGeom>
        </p:spPr>
      </p:pic>
      <p:pic>
        <p:nvPicPr>
          <p:cNvPr id="18" name="Picture 17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8398" y="566947"/>
            <a:ext cx="628650" cy="942975"/>
          </a:xfrm>
          <a:prstGeom prst="rect">
            <a:avLst/>
          </a:prstGeom>
        </p:spPr>
      </p:pic>
      <p:pic>
        <p:nvPicPr>
          <p:cNvPr id="19" name="Picture 18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1098" y="735487"/>
            <a:ext cx="628650" cy="942975"/>
          </a:xfrm>
          <a:prstGeom prst="rect">
            <a:avLst/>
          </a:prstGeom>
        </p:spPr>
      </p:pic>
      <p:sp>
        <p:nvSpPr>
          <p:cNvPr id="20" name="WordArt 2"/>
          <p:cNvSpPr>
            <a:spLocks noChangeArrowheads="1" noChangeShapeType="1" noTextEdit="1"/>
          </p:cNvSpPr>
          <p:nvPr/>
        </p:nvSpPr>
        <p:spPr bwMode="auto">
          <a:xfrm>
            <a:off x="2409837" y="1509922"/>
            <a:ext cx="3996936" cy="372317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CirclePour">
              <a:avLst>
                <a:gd name="adj1" fmla="val 10854717"/>
                <a:gd name="adj2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রাজামেহার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32" y="2366651"/>
            <a:ext cx="2074092" cy="177627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7372923" y="2019568"/>
            <a:ext cx="1074295" cy="425809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6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857398" y="5119304"/>
            <a:ext cx="5492350" cy="104917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Open.jpg"/>
          <p:cNvPicPr>
            <a:picLocks noChangeAspect="1"/>
          </p:cNvPicPr>
          <p:nvPr/>
        </p:nvPicPr>
        <p:blipFill>
          <a:blip r:embed="rId5"/>
          <a:srcRect r="50415" b="4110"/>
          <a:stretch>
            <a:fillRect/>
          </a:stretch>
        </p:blipFill>
        <p:spPr>
          <a:xfrm>
            <a:off x="9330" y="0"/>
            <a:ext cx="4294316" cy="6334242"/>
          </a:xfrm>
          <a:prstGeom prst="rect">
            <a:avLst/>
          </a:prstGeom>
        </p:spPr>
      </p:pic>
      <p:pic>
        <p:nvPicPr>
          <p:cNvPr id="25" name="Picture 24" descr="Open.jpg"/>
          <p:cNvPicPr>
            <a:picLocks noChangeAspect="1"/>
          </p:cNvPicPr>
          <p:nvPr/>
        </p:nvPicPr>
        <p:blipFill>
          <a:blip r:embed="rId5"/>
          <a:srcRect l="49585" b="4110"/>
          <a:stretch>
            <a:fillRect/>
          </a:stretch>
        </p:blipFill>
        <p:spPr>
          <a:xfrm>
            <a:off x="4267200" y="12949"/>
            <a:ext cx="4266209" cy="632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3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2427303" y="5198658"/>
            <a:ext cx="1874210" cy="1186772"/>
            <a:chOff x="1766887" y="281844"/>
            <a:chExt cx="339494" cy="397144"/>
          </a:xfrm>
        </p:grpSpPr>
        <p:sp>
          <p:nvSpPr>
            <p:cNvPr id="83" name="Right Arrow 82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3">
              <a:schemeClr val="lt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84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3">
              <a:schemeClr val="lt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50903" y="1184840"/>
            <a:ext cx="1676400" cy="92333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ইখফা</a:t>
            </a:r>
            <a:endParaRPr lang="en-US" sz="5400" dirty="0"/>
          </a:p>
        </p:txBody>
      </p:sp>
      <p:sp>
        <p:nvSpPr>
          <p:cNvPr id="54" name="TextBox 53"/>
          <p:cNvSpPr txBox="1"/>
          <p:nvPr/>
        </p:nvSpPr>
        <p:spPr>
          <a:xfrm>
            <a:off x="761057" y="4968158"/>
            <a:ext cx="1385183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ইযহার</a:t>
            </a:r>
            <a:endParaRPr lang="en-US" sz="4000" dirty="0"/>
          </a:p>
        </p:txBody>
      </p:sp>
      <p:sp>
        <p:nvSpPr>
          <p:cNvPr id="55" name="TextBox 54"/>
          <p:cNvSpPr txBox="1"/>
          <p:nvPr/>
        </p:nvSpPr>
        <p:spPr>
          <a:xfrm>
            <a:off x="4648200" y="1706596"/>
            <a:ext cx="40386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48200" y="3550169"/>
            <a:ext cx="40386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পড়া</a:t>
            </a:r>
            <a:endParaRPr lang="en-US" sz="6000" dirty="0"/>
          </a:p>
        </p:txBody>
      </p:sp>
      <p:sp>
        <p:nvSpPr>
          <p:cNvPr id="57" name="TextBox 56"/>
          <p:cNvSpPr txBox="1"/>
          <p:nvPr/>
        </p:nvSpPr>
        <p:spPr>
          <a:xfrm>
            <a:off x="4724400" y="5369767"/>
            <a:ext cx="3962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পড়া</a:t>
            </a:r>
            <a:endParaRPr lang="en-US" sz="6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837908" y="5769742"/>
            <a:ext cx="1292258" cy="761432"/>
            <a:chOff x="3220" y="1714103"/>
            <a:chExt cx="2604682" cy="2083746"/>
          </a:xfrm>
        </p:grpSpPr>
        <p:sp>
          <p:nvSpPr>
            <p:cNvPr id="31" name="Rounded Rectangle 30"/>
            <p:cNvSpPr/>
            <p:nvPr/>
          </p:nvSpPr>
          <p:spPr>
            <a:xfrm>
              <a:off x="3220" y="1714103"/>
              <a:ext cx="2604682" cy="2083746"/>
            </a:xfrm>
            <a:prstGeom prst="roundRect">
              <a:avLst>
                <a:gd name="adj" fmla="val 10000"/>
              </a:avLst>
            </a:prstGeom>
            <a:blipFill rotWithShape="0">
              <a:blip r:embed="rId3">
                <a:lum bright="40000" contrast="100000"/>
              </a:blip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64251" y="1775134"/>
              <a:ext cx="2482620" cy="1961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 smtClean="0"/>
                <a:t>.</a:t>
              </a:r>
              <a:endParaRPr lang="en-US" sz="6500" kern="12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66123" y="2188925"/>
            <a:ext cx="1300456" cy="676711"/>
            <a:chOff x="6078896" y="1714103"/>
            <a:chExt cx="2604682" cy="2083746"/>
          </a:xfrm>
        </p:grpSpPr>
        <p:sp>
          <p:nvSpPr>
            <p:cNvPr id="37" name="Rounded Rectangle 36"/>
            <p:cNvSpPr/>
            <p:nvPr/>
          </p:nvSpPr>
          <p:spPr>
            <a:xfrm>
              <a:off x="6078896" y="1714103"/>
              <a:ext cx="2604682" cy="2083746"/>
            </a:xfrm>
            <a:prstGeom prst="roundRect">
              <a:avLst>
                <a:gd name="adj" fmla="val 10000"/>
              </a:avLst>
            </a:prstGeom>
            <a:blipFill rotWithShape="0">
              <a:blip r:embed="rId4">
                <a:lum contrast="100000"/>
              </a:blip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6139927" y="1775134"/>
              <a:ext cx="2482620" cy="1961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 smtClean="0"/>
                <a:t>.</a:t>
              </a:r>
              <a:endParaRPr lang="en-US" sz="6500" kern="1200" dirty="0"/>
            </a:p>
          </p:txBody>
        </p:sp>
      </p:grpSp>
      <p:sp>
        <p:nvSpPr>
          <p:cNvPr id="2" name="Horizontal Scroll 1"/>
          <p:cNvSpPr/>
          <p:nvPr/>
        </p:nvSpPr>
        <p:spPr>
          <a:xfrm>
            <a:off x="2155634" y="461665"/>
            <a:ext cx="5467218" cy="1041463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532369" y="1651112"/>
            <a:ext cx="1874210" cy="1186772"/>
            <a:chOff x="1766887" y="281844"/>
            <a:chExt cx="339494" cy="397144"/>
          </a:xfrm>
        </p:grpSpPr>
        <p:sp>
          <p:nvSpPr>
            <p:cNvPr id="40" name="Right Arrow 39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3">
              <a:schemeClr val="lt1"/>
            </a:lnRef>
            <a:fillRef idx="1003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41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3">
              <a:schemeClr val="lt1"/>
            </a:lnRef>
            <a:fillRef idx="1003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532369" y="3500392"/>
            <a:ext cx="1874210" cy="1186772"/>
            <a:chOff x="1766887" y="281844"/>
            <a:chExt cx="339494" cy="397144"/>
          </a:xfrm>
        </p:grpSpPr>
        <p:sp>
          <p:nvSpPr>
            <p:cNvPr id="43" name="Right Arrow 42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3">
              <a:schemeClr val="lt1"/>
            </a:lnRef>
            <a:fillRef idx="1002">
              <a:schemeClr val="lt2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44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3">
              <a:schemeClr val="lt1"/>
            </a:lnRef>
            <a:fillRef idx="1002">
              <a:schemeClr val="lt2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47924" y="2997673"/>
            <a:ext cx="17526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ইদগাম</a:t>
            </a:r>
            <a:endParaRPr lang="en-US" sz="5400" dirty="0"/>
          </a:p>
        </p:txBody>
      </p:sp>
      <p:grpSp>
        <p:nvGrpSpPr>
          <p:cNvPr id="46" name="Group 45"/>
          <p:cNvGrpSpPr/>
          <p:nvPr/>
        </p:nvGrpSpPr>
        <p:grpSpPr>
          <a:xfrm flipH="1">
            <a:off x="844595" y="4016505"/>
            <a:ext cx="1207091" cy="727387"/>
            <a:chOff x="3041058" y="1763991"/>
            <a:chExt cx="2604682" cy="2083746"/>
          </a:xfrm>
        </p:grpSpPr>
        <p:sp>
          <p:nvSpPr>
            <p:cNvPr id="47" name="Rounded Rectangle 46"/>
            <p:cNvSpPr/>
            <p:nvPr/>
          </p:nvSpPr>
          <p:spPr>
            <a:xfrm>
              <a:off x="3041058" y="1763991"/>
              <a:ext cx="2604682" cy="2083746"/>
            </a:xfrm>
            <a:prstGeom prst="roundRect">
              <a:avLst>
                <a:gd name="adj" fmla="val 10000"/>
              </a:avLst>
            </a:prstGeom>
            <a:blipFill rotWithShape="0">
              <a:blip r:embed="rId5">
                <a:lum bright="30000" contrast="100000"/>
              </a:blip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ounded Rectangle 4"/>
            <p:cNvSpPr/>
            <p:nvPr/>
          </p:nvSpPr>
          <p:spPr>
            <a:xfrm>
              <a:off x="3102089" y="1825022"/>
              <a:ext cx="2482620" cy="1961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 smtClean="0"/>
                <a:t>.</a:t>
              </a:r>
              <a:endParaRPr lang="en-US" sz="6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5" grpId="0" animBg="1"/>
      <p:bldP spid="56" grpId="0" animBg="1"/>
      <p:bldP spid="57" grpId="0" animBg="1"/>
      <p:bldP spid="2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85695" y="2900380"/>
            <a:ext cx="339494" cy="397144"/>
            <a:chOff x="1766887" y="281844"/>
            <a:chExt cx="339494" cy="397144"/>
          </a:xfrm>
        </p:grpSpPr>
        <p:sp>
          <p:nvSpPr>
            <p:cNvPr id="5" name="Right Arrow 4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83847" y="4649576"/>
            <a:ext cx="339494" cy="397144"/>
            <a:chOff x="1766887" y="281844"/>
            <a:chExt cx="339494" cy="397144"/>
          </a:xfrm>
        </p:grpSpPr>
        <p:sp>
          <p:nvSpPr>
            <p:cNvPr id="8" name="Right Arrow 7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85695" y="1380521"/>
            <a:ext cx="339494" cy="397144"/>
            <a:chOff x="1766887" y="281844"/>
            <a:chExt cx="339494" cy="397144"/>
          </a:xfrm>
        </p:grpSpPr>
        <p:sp>
          <p:nvSpPr>
            <p:cNvPr id="11" name="Right Arrow 10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0423" y="1117428"/>
            <a:ext cx="1564861" cy="92333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ইখফা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6553" y="2637287"/>
            <a:ext cx="17526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NikoshBAN" pitchFamily="2" charset="0"/>
                <a:cs typeface="NikoshBAN" pitchFamily="2" charset="0"/>
              </a:rPr>
              <a:t>ইদগাম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0581" y="4398118"/>
            <a:ext cx="1752600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ইযহার</a:t>
            </a:r>
            <a:endParaRPr lang="en-US" sz="6000" dirty="0"/>
          </a:p>
        </p:txBody>
      </p:sp>
      <p:pic>
        <p:nvPicPr>
          <p:cNvPr id="17" name="Picture 16" descr="ba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095" y="1117428"/>
            <a:ext cx="1025939" cy="1110343"/>
          </a:xfrm>
          <a:prstGeom prst="rect">
            <a:avLst/>
          </a:prstGeom>
        </p:spPr>
      </p:pic>
      <p:pic>
        <p:nvPicPr>
          <p:cNvPr id="18" name="Picture 17" descr="mim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236" y="2663476"/>
            <a:ext cx="1447800" cy="921328"/>
          </a:xfrm>
          <a:prstGeom prst="rect">
            <a:avLst/>
          </a:prstGeom>
        </p:spPr>
      </p:pic>
      <p:pic>
        <p:nvPicPr>
          <p:cNvPr id="19" name="Picture 18" descr="others.png"/>
          <p:cNvPicPr>
            <a:picLocks noChangeAspect="1"/>
          </p:cNvPicPr>
          <p:nvPr/>
        </p:nvPicPr>
        <p:blipFill>
          <a:blip r:embed="rId5"/>
          <a:srcRect l="19440" t="11548" r="17263" b="16715"/>
          <a:stretch>
            <a:fillRect/>
          </a:stretch>
        </p:blipFill>
        <p:spPr>
          <a:xfrm>
            <a:off x="2820310" y="4572000"/>
            <a:ext cx="1197429" cy="762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609531" y="1302328"/>
            <a:ext cx="1981200" cy="6858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58000" y="1329699"/>
            <a:ext cx="1981200" cy="6858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48200" y="2874817"/>
            <a:ext cx="4419600" cy="6858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59301" y="4686139"/>
            <a:ext cx="2209800" cy="6858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77167" y="4685002"/>
            <a:ext cx="2209800" cy="68580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341083" y="3010548"/>
            <a:ext cx="339494" cy="397144"/>
            <a:chOff x="1766887" y="281844"/>
            <a:chExt cx="339494" cy="397144"/>
          </a:xfrm>
        </p:grpSpPr>
        <p:sp>
          <p:nvSpPr>
            <p:cNvPr id="27" name="Right Arrow 26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81388" y="4768719"/>
            <a:ext cx="339494" cy="397144"/>
            <a:chOff x="1766887" y="281844"/>
            <a:chExt cx="339494" cy="397144"/>
          </a:xfrm>
        </p:grpSpPr>
        <p:sp>
          <p:nvSpPr>
            <p:cNvPr id="30" name="Right Arrow 29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239137" y="1530868"/>
            <a:ext cx="339494" cy="397144"/>
            <a:chOff x="1766887" y="281844"/>
            <a:chExt cx="339494" cy="397144"/>
          </a:xfrm>
        </p:grpSpPr>
        <p:sp>
          <p:nvSpPr>
            <p:cNvPr id="33" name="Right Arrow 32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09531" y="1988128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/>
              <a:t>قمْ باِذنالله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38400" y="533400"/>
            <a:ext cx="3657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676400"/>
            <a:ext cx="7848600" cy="182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ইখফা ও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ইদগামের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হরফ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8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435825"/>
              </p:ext>
            </p:extLst>
          </p:nvPr>
        </p:nvGraphicFramePr>
        <p:xfrm>
          <a:off x="4114800" y="32670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67075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990600"/>
            <a:ext cx="64770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88305" y="137997"/>
            <a:ext cx="2667000" cy="99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868" y="1218484"/>
            <a:ext cx="62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209800"/>
            <a:ext cx="22860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905000"/>
            <a:ext cx="1695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4298" y="1723788"/>
            <a:ext cx="1766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5868" y="1874103"/>
            <a:ext cx="158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1911" y="1874103"/>
            <a:ext cx="1733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1132336" y="2046925"/>
            <a:ext cx="526197" cy="5261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7005611" y="1876187"/>
            <a:ext cx="526197" cy="5261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5109491" y="2025366"/>
            <a:ext cx="526197" cy="5261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2458378">
            <a:off x="3219997" y="1792397"/>
            <a:ext cx="334174" cy="67042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870" y="2705100"/>
            <a:ext cx="501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ইযহার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088" y="3459625"/>
            <a:ext cx="255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50053" y="3434313"/>
            <a:ext cx="255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মিলাইয়া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4213" y="3402330"/>
            <a:ext cx="255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7584645" y="3354512"/>
            <a:ext cx="464713" cy="74437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4684406" y="3330058"/>
            <a:ext cx="464713" cy="74437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alf Frame 28"/>
          <p:cNvSpPr/>
          <p:nvPr/>
        </p:nvSpPr>
        <p:spPr>
          <a:xfrm rot="12458378">
            <a:off x="2085975" y="3254733"/>
            <a:ext cx="328320" cy="67042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677" y="4431504"/>
            <a:ext cx="5895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ইখফার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Multiply 35"/>
          <p:cNvSpPr/>
          <p:nvPr/>
        </p:nvSpPr>
        <p:spPr>
          <a:xfrm>
            <a:off x="1701942" y="5422135"/>
            <a:ext cx="489001" cy="77729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788305" y="5422135"/>
            <a:ext cx="2286000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4400" dirty="0"/>
              <a:t>قمْ باِذنالله</a:t>
            </a:r>
            <a:endParaRPr lang="en-US" sz="4400" dirty="0"/>
          </a:p>
        </p:txBody>
      </p:sp>
      <p:sp>
        <p:nvSpPr>
          <p:cNvPr id="38" name="Half Frame 37"/>
          <p:cNvSpPr/>
          <p:nvPr/>
        </p:nvSpPr>
        <p:spPr>
          <a:xfrm rot="12458378">
            <a:off x="4635031" y="5418622"/>
            <a:ext cx="328320" cy="67042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Multiply 39"/>
          <p:cNvSpPr/>
          <p:nvPr/>
        </p:nvSpPr>
        <p:spPr>
          <a:xfrm>
            <a:off x="8060321" y="5346016"/>
            <a:ext cx="489001" cy="77729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868" y="5422135"/>
            <a:ext cx="2399345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4400" dirty="0" smtClean="0"/>
              <a:t> </a:t>
            </a:r>
            <a:r>
              <a:rPr lang="ar-AE" sz="4400" dirty="0"/>
              <a:t>لهمْ فيه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145609" y="5380721"/>
            <a:ext cx="23622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4000" dirty="0"/>
              <a:t>عليهمْ مطر</a:t>
            </a:r>
            <a:endParaRPr lang="en-US" sz="4000" dirty="0"/>
          </a:p>
        </p:txBody>
      </p:sp>
      <p:sp>
        <p:nvSpPr>
          <p:cNvPr id="4" name="Multiply 3"/>
          <p:cNvSpPr/>
          <p:nvPr/>
        </p:nvSpPr>
        <p:spPr>
          <a:xfrm>
            <a:off x="1711088" y="5313604"/>
            <a:ext cx="616901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7915154" y="5263638"/>
            <a:ext cx="592655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6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38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8382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ইদগামের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/>
              <a:t>وَهُمْ مُّهْتَدُوْنَ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262470" y="1718242"/>
            <a:ext cx="2865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dirty="0"/>
              <a:t>قُمْ بِاِذْ نِ </a:t>
            </a:r>
            <a:r>
              <a:rPr lang="ar-AE" sz="4000" dirty="0" smtClean="0"/>
              <a:t>اللهِ</a:t>
            </a:r>
            <a:endParaRPr lang="en-US" sz="4000" dirty="0"/>
          </a:p>
        </p:txBody>
      </p:sp>
      <p:sp>
        <p:nvSpPr>
          <p:cNvPr id="10" name="Half Frame 9"/>
          <p:cNvSpPr/>
          <p:nvPr/>
        </p:nvSpPr>
        <p:spPr>
          <a:xfrm rot="11336880">
            <a:off x="2610127" y="1574383"/>
            <a:ext cx="424401" cy="77367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1718243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/>
              <a:t>لهمْ فيه</a:t>
            </a:r>
            <a:endParaRPr lang="en-US" sz="4400" dirty="0"/>
          </a:p>
        </p:txBody>
      </p:sp>
      <p:sp>
        <p:nvSpPr>
          <p:cNvPr id="13" name="Multiply 12"/>
          <p:cNvSpPr/>
          <p:nvPr/>
        </p:nvSpPr>
        <p:spPr>
          <a:xfrm>
            <a:off x="7530391" y="1582970"/>
            <a:ext cx="475398" cy="9144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2971800"/>
            <a:ext cx="7777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ইখফা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3741241"/>
            <a:ext cx="3048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3737829"/>
            <a:ext cx="2819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4197" y="3737829"/>
            <a:ext cx="257260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মিলাইয়া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2402244" y="3637984"/>
            <a:ext cx="475398" cy="9144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8100186" y="3637984"/>
            <a:ext cx="475398" cy="9144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alf Frame 21"/>
          <p:cNvSpPr/>
          <p:nvPr/>
        </p:nvSpPr>
        <p:spPr>
          <a:xfrm rot="11336880">
            <a:off x="5507829" y="3582190"/>
            <a:ext cx="424401" cy="77367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223" y="4684000"/>
            <a:ext cx="7768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ইযহারের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হরফ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545344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5425862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0856" y="529608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4648200" y="5296080"/>
            <a:ext cx="3810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1409700" y="5296080"/>
            <a:ext cx="3810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alf Frame 28"/>
          <p:cNvSpPr/>
          <p:nvPr/>
        </p:nvSpPr>
        <p:spPr>
          <a:xfrm rot="11683792">
            <a:off x="7252365" y="5201582"/>
            <a:ext cx="296264" cy="64525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5242286" y="1571118"/>
            <a:ext cx="477503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2">
                <a:lumMod val="67000"/>
              </a:schemeClr>
            </a:gs>
            <a:gs pos="73000">
              <a:srgbClr val="FFFF00"/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28600"/>
            <a:ext cx="4267200" cy="1371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63120"/>
              </p:ext>
            </p:extLst>
          </p:nvPr>
        </p:nvGraphicFramePr>
        <p:xfrm>
          <a:off x="575444" y="2514600"/>
          <a:ext cx="7654156" cy="2989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914"/>
                <a:gridCol w="1828104"/>
                <a:gridCol w="1321023"/>
                <a:gridCol w="1426115"/>
              </a:tblGrid>
              <a:tr h="49349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4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ইদগাম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ইখফা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ইযহার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7627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অর্থ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7627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সঙ্গা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7627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হরফ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10916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বাড়ির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কাজ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701225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002060"/>
            </a:gs>
            <a:gs pos="73000">
              <a:srgbClr val="FFFF00"/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01" y="609601"/>
            <a:ext cx="67056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1084118"/>
            <a:ext cx="5715000" cy="4898608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algn="ctr"/>
            <a:r>
              <a:rPr lang="en-US" sz="7200" dirty="0" err="1" smtClean="0">
                <a:latin typeface="Adobe Caslon Pro Bold" panose="0205070206050A020403" pitchFamily="18" charset="0"/>
                <a:ea typeface="MS Gothic" panose="020B0609070205080204" pitchFamily="49" charset="-128"/>
                <a:cs typeface="Adobe Arabic" panose="02040503050201020203" pitchFamily="18" charset="-78"/>
              </a:rPr>
              <a:t>আজকের</a:t>
            </a:r>
            <a:r>
              <a:rPr lang="en-US" sz="7200" dirty="0" smtClean="0">
                <a:latin typeface="Adobe Caslon Pro Bold" panose="0205070206050A020403" pitchFamily="18" charset="0"/>
                <a:ea typeface="MS Gothic" panose="020B0609070205080204" pitchFamily="49" charset="-128"/>
                <a:cs typeface="Adobe Arabic" panose="02040503050201020203" pitchFamily="18" charset="-78"/>
              </a:rPr>
              <a:t> </a:t>
            </a:r>
            <a:r>
              <a:rPr lang="en-US" sz="7200" dirty="0" err="1" smtClean="0">
                <a:latin typeface="Adobe Caslon Pro Bold" panose="0205070206050A020403" pitchFamily="18" charset="0"/>
                <a:ea typeface="MS Gothic" panose="020B0609070205080204" pitchFamily="49" charset="-128"/>
                <a:cs typeface="Adobe Arabic" panose="02040503050201020203" pitchFamily="18" charset="-78"/>
              </a:rPr>
              <a:t>অনলাইন</a:t>
            </a:r>
            <a:r>
              <a:rPr lang="en-US" sz="7200" dirty="0" smtClean="0">
                <a:latin typeface="Adobe Caslon Pro Bold" panose="0205070206050A020403" pitchFamily="18" charset="0"/>
                <a:ea typeface="MS Gothic" panose="020B0609070205080204" pitchFamily="49" charset="-128"/>
                <a:cs typeface="Adobe Arabic" panose="02040503050201020203" pitchFamily="18" charset="-78"/>
              </a:rPr>
              <a:t> </a:t>
            </a:r>
            <a:r>
              <a:rPr lang="en-US" sz="7200" dirty="0" err="1" smtClean="0">
                <a:latin typeface="Adobe Caslon Pro Bold" panose="0205070206050A020403" pitchFamily="18" charset="0"/>
                <a:ea typeface="MS Gothic" panose="020B0609070205080204" pitchFamily="49" charset="-128"/>
                <a:cs typeface="Adobe Arabic" panose="02040503050201020203" pitchFamily="18" charset="-78"/>
              </a:rPr>
              <a:t>ক্লাশে</a:t>
            </a:r>
            <a:r>
              <a:rPr lang="en-US" sz="7200" dirty="0" smtClean="0">
                <a:latin typeface="Adobe Caslon Pro Bold" panose="0205070206050A020403" pitchFamily="18" charset="0"/>
                <a:ea typeface="MS Gothic" panose="020B0609070205080204" pitchFamily="49" charset="-128"/>
                <a:cs typeface="Adobe Arabic" panose="02040503050201020203" pitchFamily="18" charset="-78"/>
              </a:rPr>
              <a:t> </a:t>
            </a:r>
            <a:r>
              <a:rPr lang="en-US" sz="7200" dirty="0" err="1" smtClean="0">
                <a:latin typeface="Adobe Caslon Pro Bold" panose="0205070206050A020403" pitchFamily="18" charset="0"/>
                <a:ea typeface="MS Gothic" panose="020B0609070205080204" pitchFamily="49" charset="-128"/>
                <a:cs typeface="Adobe Arabic" panose="02040503050201020203" pitchFamily="18" charset="-78"/>
              </a:rPr>
              <a:t>সকলকে</a:t>
            </a:r>
            <a:r>
              <a:rPr lang="en-US" sz="7200" dirty="0" smtClean="0">
                <a:latin typeface="Adobe Caslon Pro Bold" panose="0205070206050A020403" pitchFamily="18" charset="0"/>
                <a:ea typeface="MS Gothic" panose="020B0609070205080204" pitchFamily="49" charset="-128"/>
                <a:cs typeface="Adobe Arabic" panose="02040503050201020203" pitchFamily="18" charset="-78"/>
              </a:rPr>
              <a:t> </a:t>
            </a:r>
            <a:r>
              <a:rPr lang="en-US" sz="7200" dirty="0" err="1" smtClean="0">
                <a:latin typeface="Adobe Caslon Pro Bold" panose="0205070206050A020403" pitchFamily="18" charset="0"/>
                <a:ea typeface="MS Gothic" panose="020B0609070205080204" pitchFamily="49" charset="-128"/>
                <a:cs typeface="Adobe Arabic" panose="02040503050201020203" pitchFamily="18" charset="-78"/>
              </a:rPr>
              <a:t>ধন্যবাদ</a:t>
            </a:r>
            <a:r>
              <a:rPr lang="en-US" sz="7200" dirty="0" smtClean="0">
                <a:latin typeface="Adobe Caslon Pro Bold" panose="0205070206050A020403" pitchFamily="18" charset="0"/>
                <a:ea typeface="MS Gothic" panose="020B0609070205080204" pitchFamily="49" charset="-128"/>
                <a:cs typeface="Adobe Arabic" panose="02040503050201020203" pitchFamily="18" charset="-78"/>
              </a:rPr>
              <a:t> </a:t>
            </a:r>
            <a:r>
              <a:rPr lang="en-US" sz="7200" dirty="0" err="1" smtClean="0">
                <a:latin typeface="Adobe Caslon Pro Bold" panose="0205070206050A020403" pitchFamily="18" charset="0"/>
                <a:ea typeface="MS Gothic" panose="020B0609070205080204" pitchFamily="49" charset="-128"/>
                <a:cs typeface="Adobe Arabic" panose="02040503050201020203" pitchFamily="18" charset="-78"/>
              </a:rPr>
              <a:t>জানিয়ে</a:t>
            </a:r>
            <a:r>
              <a:rPr lang="en-US" sz="7200" dirty="0" smtClean="0">
                <a:latin typeface="Adobe Caslon Pro Bold" panose="0205070206050A020403" pitchFamily="18" charset="0"/>
                <a:ea typeface="MS Gothic" panose="020B0609070205080204" pitchFamily="49" charset="-128"/>
                <a:cs typeface="Adobe Arabic" panose="02040503050201020203" pitchFamily="18" charset="-78"/>
              </a:rPr>
              <a:t> </a:t>
            </a:r>
            <a:r>
              <a:rPr lang="en-US" sz="7200" dirty="0" err="1" smtClean="0">
                <a:latin typeface="Adobe Caslon Pro Bold" panose="0205070206050A020403" pitchFamily="18" charset="0"/>
                <a:ea typeface="MS Gothic" panose="020B0609070205080204" pitchFamily="49" charset="-128"/>
                <a:cs typeface="Adobe Arabic" panose="02040503050201020203" pitchFamily="18" charset="-78"/>
              </a:rPr>
              <a:t>বিদায়</a:t>
            </a:r>
            <a:r>
              <a:rPr lang="en-US" sz="7200" dirty="0" smtClean="0">
                <a:latin typeface="Adobe Caslon Pro Bold" panose="0205070206050A020403" pitchFamily="18" charset="0"/>
                <a:ea typeface="MS Gothic" panose="020B0609070205080204" pitchFamily="49" charset="-128"/>
                <a:cs typeface="Adobe Arabic" panose="02040503050201020203" pitchFamily="18" charset="-78"/>
              </a:rPr>
              <a:t> </a:t>
            </a:r>
            <a:r>
              <a:rPr lang="en-US" sz="7200" dirty="0" err="1" smtClean="0">
                <a:latin typeface="Adobe Caslon Pro Bold" panose="0205070206050A020403" pitchFamily="18" charset="0"/>
                <a:ea typeface="MS Gothic" panose="020B0609070205080204" pitchFamily="49" charset="-128"/>
                <a:cs typeface="Adobe Arabic" panose="02040503050201020203" pitchFamily="18" charset="-78"/>
              </a:rPr>
              <a:t>নিচ্ছি</a:t>
            </a:r>
            <a:endParaRPr lang="en-US" sz="8000" dirty="0">
              <a:latin typeface="Adobe Caslon Pro Bold" panose="0205070206050A020403" pitchFamily="18" charset="0"/>
              <a:ea typeface="MS Gothic" panose="020B0609070205080204" pitchFamily="49" charset="-12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5653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28951" y="1371601"/>
            <a:ext cx="2841239" cy="63709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57600" y="2362200"/>
            <a:ext cx="4895850" cy="31813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endParaRPr lang="bn-BD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রাজামেহার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দেবিদ্বার,কুমিল্লা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নং-০১৯৯২-৩৯৬৫৩৬</a:t>
            </a:r>
            <a:endParaRPr lang="bn-IN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: </a:t>
            </a:r>
            <a:r>
              <a:rPr lang="en-US" sz="3600" b="1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rullah773@gmail.com</a:t>
            </a:r>
            <a:endParaRPr lang="en-US" sz="4000" b="1" dirty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95600"/>
            <a:ext cx="2447590" cy="1837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843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9464" y="2895600"/>
            <a:ext cx="4347210" cy="22313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1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৮ম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 ও নৈতিক শিক্ষা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endPara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74410" y="3746727"/>
            <a:ext cx="585054" cy="761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 sz="1013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7000"/>
            <a:ext cx="2504674" cy="3003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124200" y="1087275"/>
            <a:ext cx="2569936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5867400"/>
            <a:ext cx="278473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bn-BD" sz="3200" b="1" dirty="0" smtClean="0"/>
              <a:t>কোরআন শিক্ষা</a:t>
            </a:r>
            <a:endParaRPr lang="ar-SA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8" y="990600"/>
            <a:ext cx="83305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abic_Mi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00200"/>
            <a:ext cx="4267200" cy="481126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09800" y="609600"/>
            <a:ext cx="48768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23900" y="5322627"/>
            <a:ext cx="3657600" cy="990600"/>
          </a:xfrm>
          <a:prstGeom prst="rect">
            <a:avLst/>
          </a:prstGeom>
          <a:pattFill prst="pct5">
            <a:fgClr>
              <a:srgbClr val="002060"/>
            </a:fgClr>
            <a:bgClr>
              <a:schemeClr val="bg1"/>
            </a:bgClr>
          </a:patt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বর্ণমালা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1638300"/>
            <a:ext cx="3657600" cy="3581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-Shape 19"/>
          <p:cNvSpPr/>
          <p:nvPr/>
        </p:nvSpPr>
        <p:spPr>
          <a:xfrm rot="8091949">
            <a:off x="6055901" y="2270489"/>
            <a:ext cx="994601" cy="945257"/>
          </a:xfrm>
          <a:prstGeom prst="corner">
            <a:avLst>
              <a:gd name="adj1" fmla="val 15808"/>
              <a:gd name="adj2" fmla="val 145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24400" y="5246996"/>
            <a:ext cx="3657600" cy="990600"/>
          </a:xfrm>
          <a:prstGeom prst="rect">
            <a:avLst/>
          </a:prstGeom>
          <a:pattFill prst="pct5">
            <a:fgClr>
              <a:srgbClr val="002060"/>
            </a:fgClr>
            <a:bgClr>
              <a:schemeClr val="bg1"/>
            </a:bgClr>
          </a:patt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সাকিন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7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 animBg="1"/>
      <p:bldP spid="18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438400" y="76200"/>
            <a:ext cx="4495800" cy="1242237"/>
          </a:xfrm>
          <a:prstGeom prst="wave">
            <a:avLst>
              <a:gd name="adj1" fmla="val 12500"/>
              <a:gd name="adj2" fmla="val -182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1600" y="3352800"/>
            <a:ext cx="6858000" cy="3318164"/>
            <a:chOff x="1219200" y="3733800"/>
            <a:chExt cx="6858000" cy="3041650"/>
          </a:xfrm>
        </p:grpSpPr>
        <p:sp>
          <p:nvSpPr>
            <p:cNvPr id="9" name="Hexagon 8"/>
            <p:cNvSpPr/>
            <p:nvPr/>
          </p:nvSpPr>
          <p:spPr>
            <a:xfrm>
              <a:off x="1219200" y="3733800"/>
              <a:ext cx="6858000" cy="1905000"/>
            </a:xfrm>
            <a:prstGeom prst="hexagon">
              <a:avLst/>
            </a:prstGeom>
            <a:blipFill>
              <a:blip r:embed="rId2"/>
              <a:stretch>
                <a:fillRect/>
              </a:stretch>
            </a:blipFill>
            <a:ln w="76200">
              <a:solidFill>
                <a:srgbClr val="00B05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52600" y="5784850"/>
              <a:ext cx="5791200" cy="990600"/>
            </a:xfrm>
            <a:prstGeom prst="rect">
              <a:avLst/>
            </a:prstGeom>
            <a:noFill/>
            <a:ln w="571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অধ্যায়-৩,  পাঠ-৪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r="32500" b="5555"/>
          <a:stretch/>
        </p:blipFill>
        <p:spPr>
          <a:xfrm>
            <a:off x="1872018" y="1326834"/>
            <a:ext cx="5952699" cy="20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4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4000" b="1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এই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ইযহার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ইদগাম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ইখফা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0" y="228600"/>
            <a:ext cx="4876800" cy="1219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013" y="0"/>
            <a:ext cx="6019800" cy="9906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14107"/>
            <a:ext cx="8229600" cy="25896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3581400"/>
            <a:ext cx="1905000" cy="152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3581400"/>
            <a:ext cx="1295400" cy="152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71800" y="3581400"/>
            <a:ext cx="1295400" cy="152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im1.png"/>
          <p:cNvPicPr>
            <a:picLocks noChangeAspect="1"/>
          </p:cNvPicPr>
          <p:nvPr/>
        </p:nvPicPr>
        <p:blipFill>
          <a:blip r:embed="rId5"/>
          <a:srcRect l="56420" r="29127" b="87013"/>
          <a:stretch>
            <a:fillRect/>
          </a:stretch>
        </p:blipFill>
        <p:spPr>
          <a:xfrm>
            <a:off x="2971800" y="2057400"/>
            <a:ext cx="228600" cy="15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990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জযমযুক্ত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698486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অন্যভাষায়ঃ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হরফের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জযম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সাকিন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9" grpId="0" animBg="1"/>
      <p:bldP spid="10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51203525"/>
              </p:ext>
            </p:extLst>
          </p:nvPr>
        </p:nvGraphicFramePr>
        <p:xfrm>
          <a:off x="228600" y="0"/>
          <a:ext cx="86868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381000"/>
            <a:ext cx="2362200" cy="9462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ইযহার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381000"/>
            <a:ext cx="2362200" cy="9462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ইদগাম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381000"/>
            <a:ext cx="2362200" cy="9462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ইখফা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80927-D998-4AEA-BE1E-A4E76CBFC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1C80927-D998-4AEA-BE1E-A4E76CBFC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1F3A51-2498-43F4-AF92-CD014B1C2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C51F3A51-2498-43F4-AF92-CD014B1C2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2A90F7-2A02-4F19-851C-08E588AAF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952A90F7-2A02-4F19-851C-08E588AAF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46B7D-F53C-4E87-975E-2D4D699C7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31546B7D-F53C-4E87-975E-2D4D699C7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CE0B7E-CE37-495C-836E-E904A629C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B2CE0B7E-CE37-495C-836E-E904A629C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07F2BB-0E72-4D9C-9B92-2CBFCDE8C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8507F2BB-0E72-4D9C-9B92-2CBFCDE8C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AB30E-E29A-4F1A-BE6B-1E9E08E0D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681AB30E-E29A-4F1A-BE6B-1E9E08E0D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2057</TotalTime>
  <Words>298</Words>
  <Application>Microsoft Office PowerPoint</Application>
  <PresentationFormat>On-screen Show (4:3)</PresentationFormat>
  <Paragraphs>104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MS Gothic</vt:lpstr>
      <vt:lpstr>Adobe Arabic</vt:lpstr>
      <vt:lpstr>Adobe Caslon Pro Bold</vt:lpstr>
      <vt:lpstr>Arial</vt:lpstr>
      <vt:lpstr>Calibri</vt:lpstr>
      <vt:lpstr>Garamond</vt:lpstr>
      <vt:lpstr>NikoshBAN</vt:lpstr>
      <vt:lpstr>Times New Roman</vt:lpstr>
      <vt:lpstr>Vrinda</vt:lpstr>
      <vt:lpstr>Wingdings 2</vt:lpstr>
      <vt:lpstr>Organic</vt:lpstr>
      <vt:lpstr>1_Organic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মীম সাকিন এর পরিচয়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CGTHS</dc:creator>
  <cp:lastModifiedBy>Mohammad Rabiullah</cp:lastModifiedBy>
  <cp:revision>305</cp:revision>
  <dcterms:created xsi:type="dcterms:W3CDTF">2006-08-16T00:00:00Z</dcterms:created>
  <dcterms:modified xsi:type="dcterms:W3CDTF">2020-11-06T16:35:55Z</dcterms:modified>
</cp:coreProperties>
</file>