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94" r:id="rId3"/>
    <p:sldId id="282" r:id="rId4"/>
    <p:sldId id="295" r:id="rId5"/>
    <p:sldId id="292" r:id="rId6"/>
    <p:sldId id="297" r:id="rId7"/>
    <p:sldId id="283" r:id="rId8"/>
    <p:sldId id="298" r:id="rId9"/>
    <p:sldId id="309" r:id="rId10"/>
    <p:sldId id="299" r:id="rId11"/>
    <p:sldId id="304" r:id="rId12"/>
    <p:sldId id="303" r:id="rId13"/>
    <p:sldId id="301" r:id="rId14"/>
    <p:sldId id="305" r:id="rId15"/>
    <p:sldId id="285" r:id="rId16"/>
    <p:sldId id="307" r:id="rId17"/>
    <p:sldId id="306" r:id="rId18"/>
    <p:sldId id="279" r:id="rId19"/>
    <p:sldId id="308" r:id="rId20"/>
    <p:sldId id="287" r:id="rId21"/>
  </p:sldIdLst>
  <p:sldSz cx="13716000" cy="7315200"/>
  <p:notesSz cx="6858000" cy="9144000"/>
  <p:defaultTextStyle>
    <a:defPPr>
      <a:defRPr lang="en-US"/>
    </a:defPPr>
    <a:lvl1pPr marL="0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48" d="100"/>
          <a:sy n="48" d="100"/>
        </p:scale>
        <p:origin x="42" y="426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7EE5-4F39-4087-9394-A458FD66625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9D8E-67CC-4058-9E1E-3A2B13F68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7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5"/>
            <a:ext cx="116586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13267"/>
            <a:ext cx="4629150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13267"/>
            <a:ext cx="13658850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5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6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7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5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8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637455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319868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5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530775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1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758" indent="0">
              <a:buNone/>
              <a:defRPr sz="3700"/>
            </a:lvl2pPr>
            <a:lvl3pPr marL="1201515" indent="0">
              <a:buNone/>
              <a:defRPr sz="3200"/>
            </a:lvl3pPr>
            <a:lvl4pPr marL="1802274" indent="0">
              <a:buNone/>
              <a:defRPr sz="2600"/>
            </a:lvl4pPr>
            <a:lvl5pPr marL="2403033" indent="0">
              <a:buNone/>
              <a:defRPr sz="2600"/>
            </a:lvl5pPr>
            <a:lvl6pPr marL="3003791" indent="0">
              <a:buNone/>
              <a:defRPr sz="2600"/>
            </a:lvl6pPr>
            <a:lvl7pPr marL="3604548" indent="0">
              <a:buNone/>
              <a:defRPr sz="2600"/>
            </a:lvl7pPr>
            <a:lvl8pPr marL="4205307" indent="0">
              <a:buNone/>
              <a:defRPr sz="2600"/>
            </a:lvl8pPr>
            <a:lvl9pPr marL="48060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2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51" tIns="60076" rIns="120151" bIns="600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51" tIns="60076" rIns="120151" bIns="600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1FA2-2214-486A-B94A-E13F038A7840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8"/>
            <a:ext cx="4343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1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68" indent="-450568" algn="l" defTabSz="120151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32" indent="-375475" algn="l" defTabSz="120151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895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653" indent="-300379" algn="l" defTabSz="120151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412" indent="-300379" algn="l" defTabSz="120151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170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4928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686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444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5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1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274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033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791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54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307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06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NULL"/><Relationship Id="rId5" Type="http://schemas.openxmlformats.org/officeDocument/2006/relationships/image" Target="../media/image20.png"/><Relationship Id="rId10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3335000" cy="7048500"/>
          </a:xfrm>
          <a:prstGeom prst="rect">
            <a:avLst/>
          </a:prstGeom>
        </p:spPr>
      </p:pic>
      <p:pic>
        <p:nvPicPr>
          <p:cNvPr id="4" name="Picture 3" descr="-animation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33400"/>
            <a:ext cx="6187440" cy="4182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5410200" y="609600"/>
            <a:ext cx="7269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3 -0.11588 L 0.03553 -0.11566 C 0.04039 -0.12608 0.04549 -0.13585 0.05035 -0.14583 C 0.05127 -0.14822 0.05174 -0.15104 0.05278 -0.15277 C 0.05359 -0.15473 0.05972 -0.16276 0.06146 -0.16428 C 0.06296 -0.16601 0.06481 -0.16731 0.06632 -0.16905 C 0.06771 -0.17122 0.0684 -0.17513 0.07002 -0.17621 C 0.07396 -0.17838 0.07824 -0.17751 0.08241 -0.17838 C 0.08368 -0.17925 0.08495 -0.17968 0.08611 -0.18055 C 0.08738 -0.18185 0.08843 -0.18446 0.08981 -0.18511 C 0.09259 -0.18706 0.0956 -0.18706 0.0985 -0.18771 C 0.11412 -0.18706 0.12975 -0.18684 0.14537 -0.18511 C 0.14653 -0.18511 0.15255 -0.18185 0.15405 -0.18055 C 0.15567 -0.17947 0.15718 -0.17708 0.15891 -0.17621 C 0.16053 -0.17513 0.16227 -0.17469 0.16389 -0.17361 C 0.16516 -0.17231 0.1662 -0.17057 0.16759 -0.16905 C 0.17014 -0.16688 0.17512 -0.16536 0.17743 -0.16428 C 0.17859 -0.16297 0.18426 -0.15473 0.18611 -0.15277 C 0.18727 -0.15191 0.18854 -0.15147 0.18981 -0.1506 C 0.19109 -0.14887 0.19213 -0.14713 0.19352 -0.14583 C 0.19711 -0.14323 0.20081 -0.14062 0.20463 -0.1391 C 0.21319 -0.13585 0.20868 -0.13715 0.21817 -0.13454 C 0.21979 -0.13281 0.22141 -0.13086 0.22315 -0.12955 C 0.22465 -0.12869 0.23819 -0.12521 0.23924 -0.125 C 0.2544 -0.12608 0.26968 -0.1263 0.28484 -0.1276 C 0.29317 -0.12825 0.28889 -0.1302 0.29595 -0.13454 C 0.29919 -0.1365 0.30266 -0.13693 0.3059 -0.1391 C 0.31192 -0.14301 0.30833 -0.14084 0.31701 -0.14366 C 0.3294 -0.15538 0.31377 -0.14149 0.32812 -0.1506 C 0.34225 -0.1595 0.32072 -0.15212 0.34167 -0.15733 C 0.35012 -0.16297 0.3397 -0.15625 0.3515 -0.16428 C 0.35278 -0.16514 0.35394 -0.16645 0.35521 -0.16688 C 0.36181 -0.16862 0.3684 -0.1697 0.375 -0.17144 C 0.38935 -0.17079 0.40382 -0.17122 0.41817 -0.16905 C 0.42118 -0.16862 0.42396 -0.16579 0.42685 -0.16428 C 0.43472 -0.1608 0.43368 -0.16341 0.44294 -0.15733 C 0.44537 -0.15603 0.44803 -0.15516 0.45035 -0.15277 C 0.45475 -0.14865 0.45475 -0.14843 0.45891 -0.14583 C 0.47199 -0.1391 0.4537 -0.15017 0.4713 -0.1391 C 0.47257 -0.13845 0.47384 -0.1378 0.475 -0.13671 C 0.48067 -0.13151 0.47986 -0.13194 0.48611 -0.1276 C 0.48738 -0.12673 0.48854 -0.12565 0.48981 -0.125 C 0.4919 -0.12434 0.49398 -0.12369 0.49595 -0.12283 C 0.50139 -0.12369 0.50671 -0.12413 0.51204 -0.125 C 0.51412 -0.12543 0.51632 -0.12565 0.51817 -0.1276 C 0.52014 -0.1289 0.5213 -0.13259 0.52315 -0.13454 C 0.52546 -0.13671 0.52812 -0.13737 0.53056 -0.1391 L 0.54167 -0.14583 L 0.54537 -0.14843 C 0.55023 -0.16167 0.54479 -0.15017 0.55278 -0.15733 C 0.55544 -0.16015 0.55741 -0.16493 0.56019 -0.16688 C 0.56146 -0.16775 0.56273 -0.16818 0.56389 -0.16905 C 0.56528 -0.17057 0.5662 -0.17252 0.56759 -0.17361 C 0.57002 -0.17578 0.575 -0.17838 0.575 -0.17795 C 0.57627 -0.18055 0.57789 -0.1825 0.5787 -0.18511 C 0.57951 -0.18815 0.57951 -0.19162 0.57998 -0.19466 C 0.58067 -0.19943 0.5816 -0.20399 0.58241 -0.20833 C 0.58287 -0.21072 0.58333 -0.21289 0.58368 -0.21549 C 0.58403 -0.21853 0.58437 -0.22178 0.58484 -0.22482 C 0.58565 -0.22916 0.58657 -0.23394 0.58738 -0.23871 L 0.58854 -0.24544 C 0.589 -0.24783 0.58912 -0.25043 0.58981 -0.2526 C 0.59572 -0.26909 0.59271 -0.26258 0.5985 -0.27322 C 0.60139 -0.28993 0.59722 -0.26996 0.60336 -0.28711 C 0.60417 -0.28906 0.60405 -0.29188 0.60463 -0.29405 C 0.60613 -0.29904 0.60961 -0.30794 0.60961 -0.30772 L 0.60336 -0.3125 L 0.61458 -0.31705 " pathEditMode="relative" rAng="0" ptsTypes="AAAAAAAAAAAAAAAAAAAAAAAAAAAAAAAAAAAAAAAAAAAAAAAAAAAAAAAAAAAAAAAAAA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7" y="-100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021">
            <a:off x="8129199" y="958775"/>
            <a:ext cx="9067800" cy="243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562">
            <a:off x="3619045" y="4480180"/>
            <a:ext cx="9067801" cy="2430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91371"/>
            <a:ext cx="9067800" cy="243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151">
            <a:off x="3716054" y="1631922"/>
            <a:ext cx="9067800" cy="243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0837">
            <a:off x="2017504" y="4635684"/>
            <a:ext cx="9067801" cy="2430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021">
            <a:off x="8025201" y="-1327225"/>
            <a:ext cx="9067800" cy="2430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562">
            <a:off x="5677357" y="3414601"/>
            <a:ext cx="9067801" cy="2430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3250" y="3599837"/>
            <a:ext cx="9067801" cy="2430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8952" y="3599837"/>
            <a:ext cx="9067801" cy="2430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1"/>
            <a:ext cx="9067800" cy="243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0837">
            <a:off x="-17425" y="3645084"/>
            <a:ext cx="9067801" cy="2430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533400"/>
            <a:ext cx="2286000" cy="22702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19955876">
            <a:off x="7932466" y="939095"/>
            <a:ext cx="3263771" cy="2081113"/>
          </a:xfrm>
          <a:custGeom>
            <a:avLst/>
            <a:gdLst>
              <a:gd name="connsiteX0" fmla="*/ 0 w 3657600"/>
              <a:gd name="connsiteY0" fmla="*/ 2438400 h 2438400"/>
              <a:gd name="connsiteX1" fmla="*/ 609600 w 3657600"/>
              <a:gd name="connsiteY1" fmla="*/ 0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3657600"/>
              <a:gd name="connsiteY0" fmla="*/ 2438400 h 2438400"/>
              <a:gd name="connsiteX1" fmla="*/ 1223835 w 3657600"/>
              <a:gd name="connsiteY1" fmla="*/ 316565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4294944"/>
              <a:gd name="connsiteY0" fmla="*/ 2121835 h 2121835"/>
              <a:gd name="connsiteX1" fmla="*/ 1223835 w 4294944"/>
              <a:gd name="connsiteY1" fmla="*/ 0 h 2121835"/>
              <a:gd name="connsiteX2" fmla="*/ 4294944 w 4294944"/>
              <a:gd name="connsiteY2" fmla="*/ 48858 h 2121835"/>
              <a:gd name="connsiteX3" fmla="*/ 3048000 w 4294944"/>
              <a:gd name="connsiteY3" fmla="*/ 2121835 h 2121835"/>
              <a:gd name="connsiteX4" fmla="*/ 0 w 4294944"/>
              <a:gd name="connsiteY4" fmla="*/ 2121835 h 2121835"/>
              <a:gd name="connsiteX0" fmla="*/ 0 w 4271836"/>
              <a:gd name="connsiteY0" fmla="*/ 2121835 h 2121835"/>
              <a:gd name="connsiteX1" fmla="*/ 1223835 w 4271836"/>
              <a:gd name="connsiteY1" fmla="*/ 0 h 2121835"/>
              <a:gd name="connsiteX2" fmla="*/ 4271836 w 4271836"/>
              <a:gd name="connsiteY2" fmla="*/ 0 h 2121835"/>
              <a:gd name="connsiteX3" fmla="*/ 3048000 w 4271836"/>
              <a:gd name="connsiteY3" fmla="*/ 2121835 h 2121835"/>
              <a:gd name="connsiteX4" fmla="*/ 0 w 4271836"/>
              <a:gd name="connsiteY4" fmla="*/ 2121835 h 21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36" h="2121835">
                <a:moveTo>
                  <a:pt x="0" y="2121835"/>
                </a:moveTo>
                <a:lnTo>
                  <a:pt x="1223835" y="0"/>
                </a:lnTo>
                <a:lnTo>
                  <a:pt x="4271836" y="0"/>
                </a:lnTo>
                <a:lnTo>
                  <a:pt x="3048000" y="2121835"/>
                </a:lnTo>
                <a:lnTo>
                  <a:pt x="0" y="212183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" name="Rectangle 10"/>
          <p:cNvSpPr/>
          <p:nvPr/>
        </p:nvSpPr>
        <p:spPr>
          <a:xfrm rot="17716290">
            <a:off x="4782874" y="410725"/>
            <a:ext cx="2004140" cy="3532637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48902"/>
              <a:gd name="connsiteY0" fmla="*/ 511515 h 1812181"/>
              <a:gd name="connsiteX1" fmla="*/ 1133246 w 1148902"/>
              <a:gd name="connsiteY1" fmla="*/ 0 h 1812181"/>
              <a:gd name="connsiteX2" fmla="*/ 1148902 w 1148902"/>
              <a:gd name="connsiteY2" fmla="*/ 1297055 h 1812181"/>
              <a:gd name="connsiteX3" fmla="*/ 701 w 1148902"/>
              <a:gd name="connsiteY3" fmla="*/ 1812181 h 1812181"/>
              <a:gd name="connsiteX4" fmla="*/ 0 w 1148902"/>
              <a:gd name="connsiteY4" fmla="*/ 511515 h 1812181"/>
              <a:gd name="connsiteX0" fmla="*/ 0 w 1450589"/>
              <a:gd name="connsiteY0" fmla="*/ 673416 h 1812181"/>
              <a:gd name="connsiteX1" fmla="*/ 1434933 w 1450589"/>
              <a:gd name="connsiteY1" fmla="*/ 0 h 1812181"/>
              <a:gd name="connsiteX2" fmla="*/ 1450589 w 1450589"/>
              <a:gd name="connsiteY2" fmla="*/ 1297055 h 1812181"/>
              <a:gd name="connsiteX3" fmla="*/ 302388 w 1450589"/>
              <a:gd name="connsiteY3" fmla="*/ 1812181 h 1812181"/>
              <a:gd name="connsiteX4" fmla="*/ 0 w 1450589"/>
              <a:gd name="connsiteY4" fmla="*/ 673416 h 1812181"/>
              <a:gd name="connsiteX0" fmla="*/ 0 w 1450589"/>
              <a:gd name="connsiteY0" fmla="*/ 673416 h 1923917"/>
              <a:gd name="connsiteX1" fmla="*/ 1434933 w 1450589"/>
              <a:gd name="connsiteY1" fmla="*/ 0 h 1923917"/>
              <a:gd name="connsiteX2" fmla="*/ 1450589 w 1450589"/>
              <a:gd name="connsiteY2" fmla="*/ 1297055 h 1923917"/>
              <a:gd name="connsiteX3" fmla="*/ 40499 w 1450589"/>
              <a:gd name="connsiteY3" fmla="*/ 1923917 h 1923917"/>
              <a:gd name="connsiteX4" fmla="*/ 0 w 1450589"/>
              <a:gd name="connsiteY4" fmla="*/ 673416 h 1923917"/>
              <a:gd name="connsiteX0" fmla="*/ 0 w 1431230"/>
              <a:gd name="connsiteY0" fmla="*/ 666483 h 1923917"/>
              <a:gd name="connsiteX1" fmla="*/ 1415574 w 1431230"/>
              <a:gd name="connsiteY1" fmla="*/ 0 h 1923917"/>
              <a:gd name="connsiteX2" fmla="*/ 1431230 w 1431230"/>
              <a:gd name="connsiteY2" fmla="*/ 1297055 h 1923917"/>
              <a:gd name="connsiteX3" fmla="*/ 21140 w 1431230"/>
              <a:gd name="connsiteY3" fmla="*/ 1923917 h 1923917"/>
              <a:gd name="connsiteX4" fmla="*/ 0 w 1431230"/>
              <a:gd name="connsiteY4" fmla="*/ 666483 h 1923917"/>
              <a:gd name="connsiteX0" fmla="*/ 0 w 1463856"/>
              <a:gd name="connsiteY0" fmla="*/ 690137 h 1923917"/>
              <a:gd name="connsiteX1" fmla="*/ 1448200 w 1463856"/>
              <a:gd name="connsiteY1" fmla="*/ 0 h 1923917"/>
              <a:gd name="connsiteX2" fmla="*/ 1463856 w 1463856"/>
              <a:gd name="connsiteY2" fmla="*/ 1297055 h 1923917"/>
              <a:gd name="connsiteX3" fmla="*/ 53766 w 1463856"/>
              <a:gd name="connsiteY3" fmla="*/ 1923917 h 1923917"/>
              <a:gd name="connsiteX4" fmla="*/ 0 w 1463856"/>
              <a:gd name="connsiteY4" fmla="*/ 690137 h 1923917"/>
              <a:gd name="connsiteX0" fmla="*/ 26684 w 1490540"/>
              <a:gd name="connsiteY0" fmla="*/ 690137 h 1967091"/>
              <a:gd name="connsiteX1" fmla="*/ 1474884 w 1490540"/>
              <a:gd name="connsiteY1" fmla="*/ 0 h 1967091"/>
              <a:gd name="connsiteX2" fmla="*/ 1490540 w 1490540"/>
              <a:gd name="connsiteY2" fmla="*/ 1297055 h 1967091"/>
              <a:gd name="connsiteX3" fmla="*/ 1 w 1490540"/>
              <a:gd name="connsiteY3" fmla="*/ 1967091 h 1967091"/>
              <a:gd name="connsiteX4" fmla="*/ 26684 w 1490540"/>
              <a:gd name="connsiteY4" fmla="*/ 690137 h 1967091"/>
              <a:gd name="connsiteX0" fmla="*/ 49894 w 1513750"/>
              <a:gd name="connsiteY0" fmla="*/ 690137 h 1929798"/>
              <a:gd name="connsiteX1" fmla="*/ 1498094 w 1513750"/>
              <a:gd name="connsiteY1" fmla="*/ 0 h 1929798"/>
              <a:gd name="connsiteX2" fmla="*/ 1513750 w 1513750"/>
              <a:gd name="connsiteY2" fmla="*/ 1297055 h 1929798"/>
              <a:gd name="connsiteX3" fmla="*/ 0 w 1513750"/>
              <a:gd name="connsiteY3" fmla="*/ 1929798 h 1929798"/>
              <a:gd name="connsiteX4" fmla="*/ 49894 w 1513750"/>
              <a:gd name="connsiteY4" fmla="*/ 690137 h 1929798"/>
              <a:gd name="connsiteX0" fmla="*/ 28880 w 1492736"/>
              <a:gd name="connsiteY0" fmla="*/ 690137 h 2040845"/>
              <a:gd name="connsiteX1" fmla="*/ 1477080 w 1492736"/>
              <a:gd name="connsiteY1" fmla="*/ 0 h 2040845"/>
              <a:gd name="connsiteX2" fmla="*/ 1492736 w 1492736"/>
              <a:gd name="connsiteY2" fmla="*/ 1297055 h 2040845"/>
              <a:gd name="connsiteX3" fmla="*/ 2 w 1492736"/>
              <a:gd name="connsiteY3" fmla="*/ 2040845 h 2040845"/>
              <a:gd name="connsiteX4" fmla="*/ 28880 w 1492736"/>
              <a:gd name="connsiteY4" fmla="*/ 690137 h 2040845"/>
              <a:gd name="connsiteX0" fmla="*/ 2935 w 1466791"/>
              <a:gd name="connsiteY0" fmla="*/ 690137 h 1985946"/>
              <a:gd name="connsiteX1" fmla="*/ 1451135 w 1466791"/>
              <a:gd name="connsiteY1" fmla="*/ 0 h 1985946"/>
              <a:gd name="connsiteX2" fmla="*/ 1466791 w 1466791"/>
              <a:gd name="connsiteY2" fmla="*/ 1297055 h 1985946"/>
              <a:gd name="connsiteX3" fmla="*/ 12 w 1466791"/>
              <a:gd name="connsiteY3" fmla="*/ 1985946 h 1985946"/>
              <a:gd name="connsiteX4" fmla="*/ 2935 w 1466791"/>
              <a:gd name="connsiteY4" fmla="*/ 690137 h 1985946"/>
              <a:gd name="connsiteX0" fmla="*/ 37615 w 1501471"/>
              <a:gd name="connsiteY0" fmla="*/ 690137 h 2007489"/>
              <a:gd name="connsiteX1" fmla="*/ 1485815 w 1501471"/>
              <a:gd name="connsiteY1" fmla="*/ 0 h 2007489"/>
              <a:gd name="connsiteX2" fmla="*/ 1501471 w 1501471"/>
              <a:gd name="connsiteY2" fmla="*/ 1297055 h 2007489"/>
              <a:gd name="connsiteX3" fmla="*/ 1 w 1501471"/>
              <a:gd name="connsiteY3" fmla="*/ 2007489 h 2007489"/>
              <a:gd name="connsiteX4" fmla="*/ 37615 w 1501471"/>
              <a:gd name="connsiteY4" fmla="*/ 690137 h 200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71" h="2007489">
                <a:moveTo>
                  <a:pt x="37615" y="690137"/>
                </a:moveTo>
                <a:lnTo>
                  <a:pt x="1485815" y="0"/>
                </a:lnTo>
                <a:cubicBezTo>
                  <a:pt x="1486370" y="419360"/>
                  <a:pt x="1500916" y="877695"/>
                  <a:pt x="1501471" y="1297055"/>
                </a:cubicBezTo>
                <a:lnTo>
                  <a:pt x="1" y="2007489"/>
                </a:lnTo>
                <a:cubicBezTo>
                  <a:pt x="-233" y="1573934"/>
                  <a:pt x="37849" y="1123692"/>
                  <a:pt x="37615" y="69013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481">
            <a:off x="3946242" y="3976207"/>
            <a:ext cx="9067800" cy="243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8488" y="1"/>
            <a:ext cx="6782712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আকৃতিগুলোর বাহুর দৈর্ঘ্য পরিমাপ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447" y="4114800"/>
            <a:ext cx="5914953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আকৃতিগুলোর প্রত্যেকটি বাহুর দৈর্ঘ্যই সমান।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1" y="4724399"/>
            <a:ext cx="6762386" cy="10772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যে চতুর্ভুজের চারটি বাহুই সমান তাকে রম্বস বলে।</a:t>
            </a:r>
          </a:p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বর্গ একটি রম্বস।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7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/>
      <p:bldP spid="5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66" y="2793999"/>
            <a:ext cx="5874068" cy="2971801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7086600" y="5105400"/>
            <a:ext cx="990600" cy="990600"/>
          </a:xfrm>
          <a:prstGeom prst="arc">
            <a:avLst>
              <a:gd name="adj1" fmla="val 16200000"/>
              <a:gd name="adj2" fmla="val 5526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48600" y="48768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৭৬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685800" cy="477118"/>
              </a:xfrm>
              <a:prstGeom prst="rect">
                <a:avLst/>
              </a:prstGeom>
              <a:blipFill rotWithShape="1">
                <a:blip r:embed="rId5"/>
                <a:stretch>
                  <a:fillRect l="-893" r="-21429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4902425">
            <a:off x="11577678" y="4948278"/>
            <a:ext cx="990600" cy="990600"/>
          </a:xfrm>
          <a:prstGeom prst="arc">
            <a:avLst>
              <a:gd name="adj1" fmla="val 16200000"/>
              <a:gd name="adj2" fmla="val 24659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49000" y="48006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১০৪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4800600"/>
                <a:ext cx="685800" cy="477118"/>
              </a:xfrm>
              <a:prstGeom prst="rect">
                <a:avLst/>
              </a:prstGeom>
              <a:blipFill rotWithShape="1">
                <a:blip r:embed="rId6"/>
                <a:stretch>
                  <a:fillRect l="-1786" r="-419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0232" y="990598"/>
            <a:ext cx="5874068" cy="2971801"/>
          </a:xfrm>
          <a:prstGeom prst="rect">
            <a:avLst/>
          </a:prstGeom>
        </p:spPr>
      </p:pic>
      <p:sp>
        <p:nvSpPr>
          <p:cNvPr id="2" name="Parallelogram 1"/>
          <p:cNvSpPr/>
          <p:nvPr/>
        </p:nvSpPr>
        <p:spPr>
          <a:xfrm>
            <a:off x="7467600" y="1143000"/>
            <a:ext cx="5715000" cy="44958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4948277">
            <a:off x="8245174" y="746426"/>
            <a:ext cx="990600" cy="990600"/>
          </a:xfrm>
          <a:prstGeom prst="arc">
            <a:avLst>
              <a:gd name="adj1" fmla="val 16200000"/>
              <a:gd name="adj2" fmla="val 24659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63000" y="16002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১০৪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600200"/>
                <a:ext cx="685800" cy="477118"/>
              </a:xfrm>
              <a:prstGeom prst="rect">
                <a:avLst/>
              </a:prstGeom>
              <a:blipFill rotWithShape="1">
                <a:blip r:embed="rId6"/>
                <a:stretch>
                  <a:fillRect l="-1786" r="-419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rot="10800000">
            <a:off x="12573000" y="685801"/>
            <a:ext cx="990600" cy="990600"/>
          </a:xfrm>
          <a:prstGeom prst="arc">
            <a:avLst>
              <a:gd name="adj1" fmla="val 16200000"/>
              <a:gd name="adj2" fmla="val 18275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39600" y="13716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৭৬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371600"/>
                <a:ext cx="685800" cy="477118"/>
              </a:xfrm>
              <a:prstGeom prst="rect">
                <a:avLst/>
              </a:prstGeom>
              <a:blipFill rotWithShape="1">
                <a:blip r:embed="rId7"/>
                <a:stretch>
                  <a:fillRect r="-2035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2400" y="224135"/>
            <a:ext cx="2133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বৈশিষ্ট্য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301425"/>
            <a:ext cx="6019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বিপরীত কোণগুলো পরস্পর সমান।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93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7 L 0.33334 -0.001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7 L 0.33334 -0.001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800">
            <a:off x="7294788" y="1336597"/>
            <a:ext cx="4456063" cy="2374154"/>
          </a:xfrm>
          <a:prstGeom prst="rect">
            <a:avLst/>
          </a:prstGeom>
        </p:spPr>
      </p:pic>
      <p:sp>
        <p:nvSpPr>
          <p:cNvPr id="31" name="Right Triangle 30"/>
          <p:cNvSpPr/>
          <p:nvPr/>
        </p:nvSpPr>
        <p:spPr>
          <a:xfrm rot="12517958">
            <a:off x="8436625" y="2529027"/>
            <a:ext cx="1573856" cy="240025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738901">
            <a:off x="10980071" y="1210695"/>
            <a:ext cx="1568150" cy="2394759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738901" flipH="1">
            <a:off x="9583769" y="467137"/>
            <a:ext cx="1599014" cy="237730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12552473" flipH="1">
            <a:off x="9809803" y="3327286"/>
            <a:ext cx="1599014" cy="237730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8600" y="76201"/>
            <a:ext cx="19812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বৈশিষ্ট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625026"/>
            <a:ext cx="75438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কর্ণদ্বয় পরস্পরকে সমকোণে সমদ্বিখন্ডিত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3124200"/>
            <a:ext cx="81534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কর্ণদ্বয় রম্বসকে চারটি সমকোণী ত্রিভুজে বিভক্ত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6243">
            <a:off x="7419812" y="440737"/>
            <a:ext cx="9067800" cy="243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07">
            <a:off x="8126687" y="3619772"/>
            <a:ext cx="9067800" cy="243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310839"/>
            <a:ext cx="38862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5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1389E-6 L -0.00138 -0.101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0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4444E-8 L 0.04792 -0.006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3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63E-6 2.5E-6 L -0.00128 0.080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0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4.375E-6 L -0.05578 0.000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67000"/>
            <a:ext cx="3266075" cy="258994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5" y="2870762"/>
            <a:ext cx="9144000" cy="24301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6609263" y="450005"/>
            <a:ext cx="9144000" cy="243010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2" y="1272711"/>
            <a:ext cx="3266075" cy="25899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26" y="1295400"/>
            <a:ext cx="3266075" cy="258994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296261"/>
            <a:ext cx="3266075" cy="25899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3" y="2209799"/>
            <a:ext cx="5683568" cy="297180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9144000" cy="24301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3662">
            <a:off x="6513643" y="3253011"/>
            <a:ext cx="3382233" cy="35850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4810214" y="450006"/>
            <a:ext cx="9144000" cy="24301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26" y="2744060"/>
            <a:ext cx="3266075" cy="258994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743201"/>
            <a:ext cx="3266075" cy="25899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1053076"/>
            <a:ext cx="2556329" cy="4052325"/>
          </a:xfrm>
          <a:prstGeom prst="rect">
            <a:avLst/>
          </a:prstGeom>
        </p:spPr>
      </p:pic>
      <p:sp>
        <p:nvSpPr>
          <p:cNvPr id="60" name="Parallelogram 59"/>
          <p:cNvSpPr/>
          <p:nvPr/>
        </p:nvSpPr>
        <p:spPr>
          <a:xfrm>
            <a:off x="9982200" y="685801"/>
            <a:ext cx="2590800" cy="1524000"/>
          </a:xfrm>
          <a:prstGeom prst="parallelogram">
            <a:avLst>
              <a:gd name="adj" fmla="val 5654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9753600" y="1752599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439400" y="2133600"/>
            <a:ext cx="905329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277600" y="300349"/>
            <a:ext cx="948871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15800" y="1459248"/>
            <a:ext cx="961025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82100" y="874487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600" y="340134"/>
            <a:ext cx="63246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ডানপাশের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মত একটি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খাতায় আঁকি।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5900" y="2062088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9600" y="1894583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স্কেলের সাহায্যে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সেমি দৈর্ঘ্যের একটি রেখা আঁকি।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9700" y="3083244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2400" y="4876801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7929" y="3980022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85800" y="2971801"/>
                <a:ext cx="4876800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চাঁদা ব্যবহার করে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৬০</m:t>
                        </m:r>
                      </m:e>
                      <m:sup>
                        <m:r>
                          <a:rPr lang="bn-BD" sz="3200" i="1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sup>
                    </m:sSup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কোণ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আঁকি।</m:t>
                    </m:r>
                    <m:r>
                      <a:rPr lang="bn-BD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1801"/>
                <a:ext cx="4876800" cy="584761"/>
              </a:xfrm>
              <a:prstGeom prst="rect">
                <a:avLst/>
              </a:prstGeom>
              <a:blipFill rotWithShape="1">
                <a:blip r:embed="rId9"/>
                <a:stretch>
                  <a:fillRect l="-3250" t="-13684" r="-137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85800" y="36576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ত্রিকোণীসেট ব্যবহার করে ২য় ধাপে অঙ্কিত রেখার সমান্তরাল রেখা আঁকি।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" y="46482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২য় ও ৩য় ধাপের অঙ্কিত রেখায় ৩ সেমি চিহ্নিত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0" y="5867400"/>
            <a:ext cx="48768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৪র্থ ধাপে চিহ্নিত বিন্দুদ্বয় স্কেলের সাহায্যে সংযুক্ত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2400" y="6044626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6629400" y="5016643"/>
            <a:ext cx="1761125" cy="12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153400" y="5181600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620000" y="3505201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498082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6629400" y="1904999"/>
            <a:ext cx="1905000" cy="3124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9296400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7498081" y="3492788"/>
            <a:ext cx="1798319" cy="12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8382000" y="2253252"/>
            <a:ext cx="1667330" cy="2763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287000" y="1595749"/>
                <a:ext cx="1066799" cy="46165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1595749"/>
                <a:ext cx="1066799" cy="461651"/>
              </a:xfrm>
              <a:prstGeom prst="rect">
                <a:avLst/>
              </a:prstGeom>
              <a:blipFill rotWithShape="1">
                <a:blip r:embed="rId1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6278881" y="4507146"/>
            <a:ext cx="1219200" cy="119651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9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8915400" y="4110349"/>
            <a:ext cx="986064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16514" y="3729349"/>
            <a:ext cx="974886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59040" y="4953000"/>
            <a:ext cx="89916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77200" y="3048001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6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1.38889E-6 L 0.2294 -0.719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0" y="-35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3E-6 6.94444E-8 L 0.1235 -0.0041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47222E-7 L 0.2088 -0.676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0" y="-3385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 animBg="1"/>
      <p:bldP spid="87" grpId="0" animBg="1"/>
      <p:bldP spid="87" grpId="1" animBg="1"/>
      <p:bldP spid="93" grpId="0" animBg="1"/>
      <p:bldP spid="93" grpId="1" animBg="1"/>
      <p:bldP spid="94" grpId="0" animBg="1"/>
      <p:bldP spid="96" grpId="0" animBg="1"/>
      <p:bldP spid="101" grpId="0" animBg="1"/>
      <p:bldP spid="102" grpId="0"/>
      <p:bldP spid="103" grpId="0"/>
      <p:bldP spid="104" grpId="0"/>
      <p:bldP spid="105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302528"/>
            <a:ext cx="8686800" cy="7078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১০৬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 হতে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১০৮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পৃষ্ঠা ভালোভাবে পড়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4998"/>
            <a:ext cx="3505200" cy="5847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6441"/>
          <a:stretch/>
        </p:blipFill>
        <p:spPr>
          <a:xfrm>
            <a:off x="457200" y="856484"/>
            <a:ext cx="4353533" cy="55187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33" y="837434"/>
            <a:ext cx="3991532" cy="548716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838200"/>
            <a:ext cx="3886743" cy="54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0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2286000" cy="22702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" name="Rectangle 10"/>
          <p:cNvSpPr/>
          <p:nvPr/>
        </p:nvSpPr>
        <p:spPr>
          <a:xfrm rot="17796780">
            <a:off x="8261995" y="351105"/>
            <a:ext cx="2004140" cy="3532637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48902"/>
              <a:gd name="connsiteY0" fmla="*/ 511515 h 1812181"/>
              <a:gd name="connsiteX1" fmla="*/ 1133246 w 1148902"/>
              <a:gd name="connsiteY1" fmla="*/ 0 h 1812181"/>
              <a:gd name="connsiteX2" fmla="*/ 1148902 w 1148902"/>
              <a:gd name="connsiteY2" fmla="*/ 1297055 h 1812181"/>
              <a:gd name="connsiteX3" fmla="*/ 701 w 1148902"/>
              <a:gd name="connsiteY3" fmla="*/ 1812181 h 1812181"/>
              <a:gd name="connsiteX4" fmla="*/ 0 w 1148902"/>
              <a:gd name="connsiteY4" fmla="*/ 511515 h 1812181"/>
              <a:gd name="connsiteX0" fmla="*/ 0 w 1450589"/>
              <a:gd name="connsiteY0" fmla="*/ 673416 h 1812181"/>
              <a:gd name="connsiteX1" fmla="*/ 1434933 w 1450589"/>
              <a:gd name="connsiteY1" fmla="*/ 0 h 1812181"/>
              <a:gd name="connsiteX2" fmla="*/ 1450589 w 1450589"/>
              <a:gd name="connsiteY2" fmla="*/ 1297055 h 1812181"/>
              <a:gd name="connsiteX3" fmla="*/ 302388 w 1450589"/>
              <a:gd name="connsiteY3" fmla="*/ 1812181 h 1812181"/>
              <a:gd name="connsiteX4" fmla="*/ 0 w 1450589"/>
              <a:gd name="connsiteY4" fmla="*/ 673416 h 1812181"/>
              <a:gd name="connsiteX0" fmla="*/ 0 w 1450589"/>
              <a:gd name="connsiteY0" fmla="*/ 673416 h 1923917"/>
              <a:gd name="connsiteX1" fmla="*/ 1434933 w 1450589"/>
              <a:gd name="connsiteY1" fmla="*/ 0 h 1923917"/>
              <a:gd name="connsiteX2" fmla="*/ 1450589 w 1450589"/>
              <a:gd name="connsiteY2" fmla="*/ 1297055 h 1923917"/>
              <a:gd name="connsiteX3" fmla="*/ 40499 w 1450589"/>
              <a:gd name="connsiteY3" fmla="*/ 1923917 h 1923917"/>
              <a:gd name="connsiteX4" fmla="*/ 0 w 1450589"/>
              <a:gd name="connsiteY4" fmla="*/ 673416 h 1923917"/>
              <a:gd name="connsiteX0" fmla="*/ 0 w 1431230"/>
              <a:gd name="connsiteY0" fmla="*/ 666483 h 1923917"/>
              <a:gd name="connsiteX1" fmla="*/ 1415574 w 1431230"/>
              <a:gd name="connsiteY1" fmla="*/ 0 h 1923917"/>
              <a:gd name="connsiteX2" fmla="*/ 1431230 w 1431230"/>
              <a:gd name="connsiteY2" fmla="*/ 1297055 h 1923917"/>
              <a:gd name="connsiteX3" fmla="*/ 21140 w 1431230"/>
              <a:gd name="connsiteY3" fmla="*/ 1923917 h 1923917"/>
              <a:gd name="connsiteX4" fmla="*/ 0 w 1431230"/>
              <a:gd name="connsiteY4" fmla="*/ 666483 h 1923917"/>
              <a:gd name="connsiteX0" fmla="*/ 0 w 1463856"/>
              <a:gd name="connsiteY0" fmla="*/ 690137 h 1923917"/>
              <a:gd name="connsiteX1" fmla="*/ 1448200 w 1463856"/>
              <a:gd name="connsiteY1" fmla="*/ 0 h 1923917"/>
              <a:gd name="connsiteX2" fmla="*/ 1463856 w 1463856"/>
              <a:gd name="connsiteY2" fmla="*/ 1297055 h 1923917"/>
              <a:gd name="connsiteX3" fmla="*/ 53766 w 1463856"/>
              <a:gd name="connsiteY3" fmla="*/ 1923917 h 1923917"/>
              <a:gd name="connsiteX4" fmla="*/ 0 w 1463856"/>
              <a:gd name="connsiteY4" fmla="*/ 690137 h 1923917"/>
              <a:gd name="connsiteX0" fmla="*/ 26684 w 1490540"/>
              <a:gd name="connsiteY0" fmla="*/ 690137 h 1967091"/>
              <a:gd name="connsiteX1" fmla="*/ 1474884 w 1490540"/>
              <a:gd name="connsiteY1" fmla="*/ 0 h 1967091"/>
              <a:gd name="connsiteX2" fmla="*/ 1490540 w 1490540"/>
              <a:gd name="connsiteY2" fmla="*/ 1297055 h 1967091"/>
              <a:gd name="connsiteX3" fmla="*/ 1 w 1490540"/>
              <a:gd name="connsiteY3" fmla="*/ 1967091 h 1967091"/>
              <a:gd name="connsiteX4" fmla="*/ 26684 w 1490540"/>
              <a:gd name="connsiteY4" fmla="*/ 690137 h 1967091"/>
              <a:gd name="connsiteX0" fmla="*/ 49894 w 1513750"/>
              <a:gd name="connsiteY0" fmla="*/ 690137 h 1929798"/>
              <a:gd name="connsiteX1" fmla="*/ 1498094 w 1513750"/>
              <a:gd name="connsiteY1" fmla="*/ 0 h 1929798"/>
              <a:gd name="connsiteX2" fmla="*/ 1513750 w 1513750"/>
              <a:gd name="connsiteY2" fmla="*/ 1297055 h 1929798"/>
              <a:gd name="connsiteX3" fmla="*/ 0 w 1513750"/>
              <a:gd name="connsiteY3" fmla="*/ 1929798 h 1929798"/>
              <a:gd name="connsiteX4" fmla="*/ 49894 w 1513750"/>
              <a:gd name="connsiteY4" fmla="*/ 690137 h 1929798"/>
              <a:gd name="connsiteX0" fmla="*/ 28880 w 1492736"/>
              <a:gd name="connsiteY0" fmla="*/ 690137 h 2040845"/>
              <a:gd name="connsiteX1" fmla="*/ 1477080 w 1492736"/>
              <a:gd name="connsiteY1" fmla="*/ 0 h 2040845"/>
              <a:gd name="connsiteX2" fmla="*/ 1492736 w 1492736"/>
              <a:gd name="connsiteY2" fmla="*/ 1297055 h 2040845"/>
              <a:gd name="connsiteX3" fmla="*/ 2 w 1492736"/>
              <a:gd name="connsiteY3" fmla="*/ 2040845 h 2040845"/>
              <a:gd name="connsiteX4" fmla="*/ 28880 w 1492736"/>
              <a:gd name="connsiteY4" fmla="*/ 690137 h 2040845"/>
              <a:gd name="connsiteX0" fmla="*/ 2935 w 1466791"/>
              <a:gd name="connsiteY0" fmla="*/ 690137 h 1985946"/>
              <a:gd name="connsiteX1" fmla="*/ 1451135 w 1466791"/>
              <a:gd name="connsiteY1" fmla="*/ 0 h 1985946"/>
              <a:gd name="connsiteX2" fmla="*/ 1466791 w 1466791"/>
              <a:gd name="connsiteY2" fmla="*/ 1297055 h 1985946"/>
              <a:gd name="connsiteX3" fmla="*/ 12 w 1466791"/>
              <a:gd name="connsiteY3" fmla="*/ 1985946 h 1985946"/>
              <a:gd name="connsiteX4" fmla="*/ 2935 w 1466791"/>
              <a:gd name="connsiteY4" fmla="*/ 690137 h 1985946"/>
              <a:gd name="connsiteX0" fmla="*/ 37615 w 1501471"/>
              <a:gd name="connsiteY0" fmla="*/ 690137 h 2007489"/>
              <a:gd name="connsiteX1" fmla="*/ 1485815 w 1501471"/>
              <a:gd name="connsiteY1" fmla="*/ 0 h 2007489"/>
              <a:gd name="connsiteX2" fmla="*/ 1501471 w 1501471"/>
              <a:gd name="connsiteY2" fmla="*/ 1297055 h 2007489"/>
              <a:gd name="connsiteX3" fmla="*/ 1 w 1501471"/>
              <a:gd name="connsiteY3" fmla="*/ 2007489 h 2007489"/>
              <a:gd name="connsiteX4" fmla="*/ 37615 w 1501471"/>
              <a:gd name="connsiteY4" fmla="*/ 690137 h 200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71" h="2007489">
                <a:moveTo>
                  <a:pt x="37615" y="690137"/>
                </a:moveTo>
                <a:lnTo>
                  <a:pt x="1485815" y="0"/>
                </a:lnTo>
                <a:cubicBezTo>
                  <a:pt x="1486370" y="419360"/>
                  <a:pt x="1500916" y="877695"/>
                  <a:pt x="1501471" y="1297055"/>
                </a:cubicBezTo>
                <a:lnTo>
                  <a:pt x="1" y="2007489"/>
                </a:lnTo>
                <a:cubicBezTo>
                  <a:pt x="-233" y="1573934"/>
                  <a:pt x="37849" y="1123692"/>
                  <a:pt x="37615" y="69013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6"/>
          <a:stretch>
            <a:fillRect/>
          </a:stretch>
        </p:blipFill>
        <p:spPr>
          <a:xfrm rot="5400000">
            <a:off x="-2149656" y="1516243"/>
            <a:ext cx="4900613" cy="243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2"/>
          <a:stretch>
            <a:fillRect/>
          </a:stretch>
        </p:blipFill>
        <p:spPr>
          <a:xfrm rot="5060837">
            <a:off x="5285851" y="1602010"/>
            <a:ext cx="4961693" cy="243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8"/>
          <a:stretch>
            <a:fillRect/>
          </a:stretch>
        </p:blipFill>
        <p:spPr>
          <a:xfrm>
            <a:off x="609600" y="2133601"/>
            <a:ext cx="4876800" cy="243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8"/>
          <a:stretch>
            <a:fillRect/>
          </a:stretch>
        </p:blipFill>
        <p:spPr>
          <a:xfrm rot="5400000">
            <a:off x="110150" y="1566250"/>
            <a:ext cx="4953000" cy="2430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8"/>
          <a:stretch>
            <a:fillRect/>
          </a:stretch>
        </p:blipFill>
        <p:spPr>
          <a:xfrm>
            <a:off x="685800" y="-152400"/>
            <a:ext cx="4953000" cy="2430100"/>
          </a:xfrm>
          <a:prstGeom prst="rect">
            <a:avLst/>
          </a:prstGeom>
        </p:spPr>
      </p:pic>
      <p:pic>
        <p:nvPicPr>
          <p:cNvPr id="10" name="Picture 9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7"/>
          <a:stretch>
            <a:fillRect/>
          </a:stretch>
        </p:blipFill>
        <p:spPr>
          <a:xfrm rot="1520151">
            <a:off x="7443146" y="735581"/>
            <a:ext cx="4982145" cy="2430100"/>
          </a:xfrm>
          <a:prstGeom prst="rect">
            <a:avLst/>
          </a:prstGeom>
        </p:spPr>
      </p:pic>
      <p:pic>
        <p:nvPicPr>
          <p:cNvPr id="11" name="Picture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5"/>
          <a:stretch>
            <a:fillRect/>
          </a:stretch>
        </p:blipFill>
        <p:spPr>
          <a:xfrm rot="5060837">
            <a:off x="7441511" y="2496429"/>
            <a:ext cx="4921530" cy="2430101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7"/>
          <a:stretch>
            <a:fillRect/>
          </a:stretch>
        </p:blipFill>
        <p:spPr>
          <a:xfrm rot="1582481">
            <a:off x="7669845" y="3058088"/>
            <a:ext cx="5021114" cy="2430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8800" y="5410200"/>
            <a:ext cx="601980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আকৃতিগুলোর প্রত্যেকটি বাহুর দৈর্ঘ্যই সমান।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4B2AB-7060-4B5C-A8EF-6F456F451E31}"/>
              </a:ext>
            </a:extLst>
          </p:cNvPr>
          <p:cNvSpPr txBox="1"/>
          <p:nvPr/>
        </p:nvSpPr>
        <p:spPr>
          <a:xfrm>
            <a:off x="1433799" y="5949321"/>
            <a:ext cx="633289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4B2AB-7060-4B5C-A8EF-6F456F451E31}"/>
              </a:ext>
            </a:extLst>
          </p:cNvPr>
          <p:cNvSpPr txBox="1"/>
          <p:nvPr/>
        </p:nvSpPr>
        <p:spPr>
          <a:xfrm>
            <a:off x="9525000" y="223921"/>
            <a:ext cx="37646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1"/>
            </a:gs>
            <a:gs pos="23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82026"/>
            <a:ext cx="4267200" cy="58476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মধ্যে পার্থক্য লেখ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76324"/>
              </p:ext>
            </p:extLst>
          </p:nvPr>
        </p:nvGraphicFramePr>
        <p:xfrm>
          <a:off x="914400" y="1904999"/>
          <a:ext cx="11734800" cy="28003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রম্বস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বর্গ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রম্বসের বিপরীত কোণগুলো পরস্পর সমান। 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১। বর্গের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চারটি কোণই সমান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২।রম্বসের কর্ণদ্বয়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পরস্পর অসমান।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২। বর্গের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কর্ণদ্বয় পরস্পর সমান।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সকল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রম্বসই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বর্গ নয়।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৩। সকল বর্গই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রম্বস।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33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3716000" cy="51816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76201"/>
            <a:ext cx="16764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0" y="368581"/>
            <a:ext cx="310515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ছকটি পূরণ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46000">
              <a:schemeClr val="bg1">
                <a:lumMod val="95000"/>
              </a:schemeClr>
            </a:gs>
            <a:gs pos="100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4162451" cy="139666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760" b="1" spc="53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760" b="1" spc="53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b="1" spc="53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760" b="1" spc="53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514600"/>
            <a:ext cx="3748163" cy="16981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ৈশিষ্ট্য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81000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bg1">
                <a:lumMod val="95000"/>
              </a:schemeClr>
            </a:gs>
            <a:gs pos="1000">
              <a:schemeClr val="bg1">
                <a:lumMod val="95000"/>
              </a:schemeClr>
            </a:gs>
            <a:gs pos="100000">
              <a:schemeClr val="bg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1"/>
            <a:ext cx="17526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 ও খ রেখা দুইটি সমান্তরাল। নিচের উদাহরণটি দেখ এবং রেখা দুইটি ব্যবহার করে দুইটি রম্বস ও দুইটি বর্গ আঁক।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0" y="1915418"/>
            <a:ext cx="9067800" cy="1056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3048000"/>
            <a:ext cx="9067800" cy="1056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allelogram 13"/>
          <p:cNvSpPr/>
          <p:nvPr/>
        </p:nvSpPr>
        <p:spPr>
          <a:xfrm>
            <a:off x="9144000" y="4267200"/>
            <a:ext cx="3200400" cy="2057400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72600" y="3733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019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0" y="6172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44400" y="3972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0" y="5039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82200" y="6324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3429000"/>
                <a:ext cx="7239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ডানপাশের চিত্রের সামন্তরিকের বাহুগুলোর দৈর্ঘ এবং কোণগুলোর পরিমাপ নির্ণয় কর।  </a:t>
                </a:r>
              </a:p>
              <a:p>
                <a:pPr marL="514350" indent="-514350">
                  <a:buAutoNum type="arabicParenR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কঘ = ......... সেমি      ২) গঘ = ...........  সেমি </a:t>
                </a: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৩)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ঘ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 ……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ডিগ্রি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৪)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 = .............ডিগ্রি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72390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2190" t="-3846" r="-674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8839200" y="5638800"/>
            <a:ext cx="914400" cy="1285220"/>
          </a:xfrm>
          <a:prstGeom prst="arc">
            <a:avLst>
              <a:gd name="adj1" fmla="val 16454496"/>
              <a:gd name="adj2" fmla="val 1323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634049">
            <a:off x="11780524" y="3678914"/>
            <a:ext cx="914400" cy="1285220"/>
          </a:xfrm>
          <a:prstGeom prst="arc">
            <a:avLst>
              <a:gd name="adj1" fmla="val 16454496"/>
              <a:gd name="adj2" fmla="val 1323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4662929">
            <a:off x="9072263" y="3807771"/>
            <a:ext cx="1094700" cy="1439621"/>
          </a:xfrm>
          <a:prstGeom prst="arc">
            <a:avLst>
              <a:gd name="adj1" fmla="val 15574698"/>
              <a:gd name="adj2" fmla="val 1509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5487151">
            <a:off x="11360973" y="5378171"/>
            <a:ext cx="1094700" cy="1439621"/>
          </a:xfrm>
          <a:prstGeom prst="arc">
            <a:avLst>
              <a:gd name="adj1" fmla="val 15574698"/>
              <a:gd name="adj2" fmla="val 1509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77400" y="5486400"/>
                <a:ext cx="762000" cy="55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/>
                            </a:rPr>
                            <m:t>৭০</m:t>
                          </m:r>
                        </m:e>
                        <m:sup>
                          <m:r>
                            <a:rPr lang="bn-BD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5486400"/>
                <a:ext cx="762000" cy="550856"/>
              </a:xfrm>
              <a:prstGeom prst="rect">
                <a:avLst/>
              </a:prstGeom>
              <a:blipFill rotWithShape="1">
                <a:blip r:embed="rId3"/>
                <a:stretch>
                  <a:fillRect r="-2880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 rot="401613">
            <a:off x="4166583" y="2069923"/>
            <a:ext cx="1589362" cy="114540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752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819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355" y="5686700"/>
            <a:ext cx="7772400" cy="523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রম্বস আঁক যার বাহুর দৈর্ঘ্য ৪ সেমি এবং একটি কোণ ৬০ ডিগ্রী।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378" y="6339259"/>
            <a:ext cx="7772400" cy="5847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অঙ্কিত চিত্রের ৩টি বৈশিষ্ট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43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8" y="39039"/>
            <a:ext cx="12709236" cy="69398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858060" y="384233"/>
            <a:ext cx="3369425" cy="1495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4330932" y="4915840"/>
            <a:ext cx="8142777" cy="1495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02" y="789274"/>
            <a:ext cx="2802314" cy="37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4112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2120704"/>
            <a:ext cx="6783846" cy="153689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bn-IN" sz="9387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38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9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411200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8600" y="1600200"/>
            <a:ext cx="4895850" cy="472440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পঞ্চম,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সাধারণ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ঃ রম্বস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১০ 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981200"/>
            <a:ext cx="3279999" cy="412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6199"/>
            <a:ext cx="13487400" cy="7078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243636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84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40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5229" y="2133600"/>
            <a:ext cx="6708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২৯.১.১ রম্বস ও বর্গের আকৃতি অনুসারে পৃথক পৃথকভাবে সাজাতে পারবে।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 . ২. ১ রম্বস আঁকতে পারবে 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 ৩. ১ রম্বসের বৈশিষ্ট জানবে এবং রম্বস ও বর্গের পার্থক্য চিহ্নিত করতে পারবে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6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21000">
              <a:schemeClr val="tx1">
                <a:lumMod val="50000"/>
                <a:lumOff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60E4555-B9E9-4CF8-A313-B77098EC4AD7}"/>
              </a:ext>
            </a:extLst>
          </p:cNvPr>
          <p:cNvSpPr txBox="1"/>
          <p:nvPr/>
        </p:nvSpPr>
        <p:spPr>
          <a:xfrm>
            <a:off x="9829800" y="381000"/>
            <a:ext cx="3200400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পুনরাল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C71E7-799D-4D4D-BE22-55B84421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8" y="522231"/>
            <a:ext cx="4769252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D3E950-1993-49E6-B642-35326F2104D8}"/>
              </a:ext>
            </a:extLst>
          </p:cNvPr>
          <p:cNvSpPr txBox="1"/>
          <p:nvPr/>
        </p:nvSpPr>
        <p:spPr>
          <a:xfrm>
            <a:off x="1431675" y="3099697"/>
            <a:ext cx="32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EF77-DB6A-4E88-8C8E-876D67345F7B}"/>
              </a:ext>
            </a:extLst>
          </p:cNvPr>
          <p:cNvSpPr txBox="1"/>
          <p:nvPr/>
        </p:nvSpPr>
        <p:spPr>
          <a:xfrm>
            <a:off x="3657600" y="4495800"/>
            <a:ext cx="6781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5153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66" y="64008"/>
            <a:ext cx="10972800" cy="7203321"/>
          </a:xfrm>
          <a:prstGeom prst="rect">
            <a:avLst/>
          </a:prstGeom>
        </p:spPr>
      </p:pic>
      <p:sp>
        <p:nvSpPr>
          <p:cNvPr id="31" name="Isosceles Triangle 3"/>
          <p:cNvSpPr/>
          <p:nvPr/>
        </p:nvSpPr>
        <p:spPr>
          <a:xfrm>
            <a:off x="6234566" y="1300697"/>
            <a:ext cx="2422161" cy="1459043"/>
          </a:xfrm>
          <a:custGeom>
            <a:avLst/>
            <a:gdLst>
              <a:gd name="connsiteX0" fmla="*/ 0 w 2362200"/>
              <a:gd name="connsiteY0" fmla="*/ 1219200 h 1219200"/>
              <a:gd name="connsiteX1" fmla="*/ 1136124 w 2362200"/>
              <a:gd name="connsiteY1" fmla="*/ 0 h 1219200"/>
              <a:gd name="connsiteX2" fmla="*/ 2362200 w 2362200"/>
              <a:gd name="connsiteY2" fmla="*/ 1219200 h 1219200"/>
              <a:gd name="connsiteX3" fmla="*/ 0 w 2362200"/>
              <a:gd name="connsiteY3" fmla="*/ 1219200 h 1219200"/>
              <a:gd name="connsiteX0" fmla="*/ 0 w 2422161"/>
              <a:gd name="connsiteY0" fmla="*/ 1219200 h 1324131"/>
              <a:gd name="connsiteX1" fmla="*/ 1136124 w 2422161"/>
              <a:gd name="connsiteY1" fmla="*/ 0 h 1324131"/>
              <a:gd name="connsiteX2" fmla="*/ 2422161 w 2422161"/>
              <a:gd name="connsiteY2" fmla="*/ 1324131 h 1324131"/>
              <a:gd name="connsiteX3" fmla="*/ 0 w 2422161"/>
              <a:gd name="connsiteY3" fmla="*/ 1219200 h 1324131"/>
              <a:gd name="connsiteX0" fmla="*/ 0 w 2422161"/>
              <a:gd name="connsiteY0" fmla="*/ 1354112 h 1459043"/>
              <a:gd name="connsiteX1" fmla="*/ 1136124 w 2422161"/>
              <a:gd name="connsiteY1" fmla="*/ 0 h 1459043"/>
              <a:gd name="connsiteX2" fmla="*/ 2422161 w 2422161"/>
              <a:gd name="connsiteY2" fmla="*/ 1459043 h 1459043"/>
              <a:gd name="connsiteX3" fmla="*/ 0 w 2422161"/>
              <a:gd name="connsiteY3" fmla="*/ 1354112 h 145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161" h="1459043">
                <a:moveTo>
                  <a:pt x="0" y="1354112"/>
                </a:moveTo>
                <a:lnTo>
                  <a:pt x="1136124" y="0"/>
                </a:lnTo>
                <a:lnTo>
                  <a:pt x="2422161" y="1459043"/>
                </a:lnTo>
                <a:lnTo>
                  <a:pt x="0" y="135411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7966" y="2959609"/>
            <a:ext cx="11430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053966" y="3493008"/>
            <a:ext cx="685800" cy="990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825366" y="5398008"/>
            <a:ext cx="2743200" cy="1328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"/>
            <a:ext cx="13716000" cy="7339584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169046" y="2118609"/>
            <a:ext cx="2057400" cy="199619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4169046" y="4191000"/>
            <a:ext cx="1989320" cy="533401"/>
          </a:xfrm>
          <a:prstGeom prst="triangle">
            <a:avLst>
              <a:gd name="adj" fmla="val 523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7"/>
            <a:ext cx="7620000" cy="7264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6096000" cy="7303957"/>
          </a:xfrm>
          <a:prstGeom prst="rect">
            <a:avLst/>
          </a:prstGeom>
        </p:spPr>
      </p:pic>
      <p:sp>
        <p:nvSpPr>
          <p:cNvPr id="40" name="Parallelogram 39"/>
          <p:cNvSpPr/>
          <p:nvPr/>
        </p:nvSpPr>
        <p:spPr>
          <a:xfrm>
            <a:off x="257175" y="4953001"/>
            <a:ext cx="3581400" cy="1676400"/>
          </a:xfrm>
          <a:prstGeom prst="parallelogram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Parallelogram 13"/>
          <p:cNvSpPr/>
          <p:nvPr/>
        </p:nvSpPr>
        <p:spPr>
          <a:xfrm>
            <a:off x="8474846" y="457200"/>
            <a:ext cx="2529840" cy="1282409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1282408">
                <a:moveTo>
                  <a:pt x="0" y="1251928"/>
                </a:moveTo>
                <a:lnTo>
                  <a:pt x="815902" y="0"/>
                </a:lnTo>
                <a:lnTo>
                  <a:pt x="2529840" y="30480"/>
                </a:lnTo>
                <a:lnTo>
                  <a:pt x="1759658" y="1282408"/>
                </a:lnTo>
                <a:lnTo>
                  <a:pt x="0" y="125192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Parallelogram 13"/>
          <p:cNvSpPr/>
          <p:nvPr/>
        </p:nvSpPr>
        <p:spPr>
          <a:xfrm rot="3099241">
            <a:off x="10276262" y="4181159"/>
            <a:ext cx="2584607" cy="1513604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  <a:gd name="connsiteX0" fmla="*/ 0 w 2529840"/>
              <a:gd name="connsiteY0" fmla="*/ 1377515 h 1407995"/>
              <a:gd name="connsiteX1" fmla="*/ 1148432 w 2529840"/>
              <a:gd name="connsiteY1" fmla="*/ 0 h 1407995"/>
              <a:gd name="connsiteX2" fmla="*/ 2529840 w 2529840"/>
              <a:gd name="connsiteY2" fmla="*/ 156067 h 1407995"/>
              <a:gd name="connsiteX3" fmla="*/ 1759658 w 2529840"/>
              <a:gd name="connsiteY3" fmla="*/ 1407995 h 1407995"/>
              <a:gd name="connsiteX4" fmla="*/ 0 w 2529840"/>
              <a:gd name="connsiteY4" fmla="*/ 1377515 h 1407995"/>
              <a:gd name="connsiteX0" fmla="*/ 0 w 2529840"/>
              <a:gd name="connsiteY0" fmla="*/ 1377515 h 1513604"/>
              <a:gd name="connsiteX1" fmla="*/ 1148432 w 2529840"/>
              <a:gd name="connsiteY1" fmla="*/ 0 h 1513604"/>
              <a:gd name="connsiteX2" fmla="*/ 2529840 w 2529840"/>
              <a:gd name="connsiteY2" fmla="*/ 156067 h 1513604"/>
              <a:gd name="connsiteX3" fmla="*/ 1598389 w 2529840"/>
              <a:gd name="connsiteY3" fmla="*/ 1513604 h 1513604"/>
              <a:gd name="connsiteX4" fmla="*/ 0 w 2529840"/>
              <a:gd name="connsiteY4" fmla="*/ 1377515 h 1513604"/>
              <a:gd name="connsiteX0" fmla="*/ 0 w 2631882"/>
              <a:gd name="connsiteY0" fmla="*/ 1377515 h 1513604"/>
              <a:gd name="connsiteX1" fmla="*/ 1148432 w 2631882"/>
              <a:gd name="connsiteY1" fmla="*/ 0 h 1513604"/>
              <a:gd name="connsiteX2" fmla="*/ 2631882 w 2631882"/>
              <a:gd name="connsiteY2" fmla="*/ 100765 h 1513604"/>
              <a:gd name="connsiteX3" fmla="*/ 1598389 w 2631882"/>
              <a:gd name="connsiteY3" fmla="*/ 1513604 h 1513604"/>
              <a:gd name="connsiteX4" fmla="*/ 0 w 2631882"/>
              <a:gd name="connsiteY4" fmla="*/ 1377515 h 1513604"/>
              <a:gd name="connsiteX0" fmla="*/ 0 w 2679692"/>
              <a:gd name="connsiteY0" fmla="*/ 1377515 h 1513604"/>
              <a:gd name="connsiteX1" fmla="*/ 1148432 w 2679692"/>
              <a:gd name="connsiteY1" fmla="*/ 0 h 1513604"/>
              <a:gd name="connsiteX2" fmla="*/ 2679692 w 2679692"/>
              <a:gd name="connsiteY2" fmla="*/ 138585 h 1513604"/>
              <a:gd name="connsiteX3" fmla="*/ 1598389 w 2679692"/>
              <a:gd name="connsiteY3" fmla="*/ 1513604 h 1513604"/>
              <a:gd name="connsiteX4" fmla="*/ 0 w 2679692"/>
              <a:gd name="connsiteY4" fmla="*/ 1377515 h 1513604"/>
              <a:gd name="connsiteX0" fmla="*/ 0 w 2622962"/>
              <a:gd name="connsiteY0" fmla="*/ 1305801 h 1513604"/>
              <a:gd name="connsiteX1" fmla="*/ 1091702 w 2622962"/>
              <a:gd name="connsiteY1" fmla="*/ 0 h 1513604"/>
              <a:gd name="connsiteX2" fmla="*/ 2622962 w 2622962"/>
              <a:gd name="connsiteY2" fmla="*/ 138585 h 1513604"/>
              <a:gd name="connsiteX3" fmla="*/ 1541659 w 2622962"/>
              <a:gd name="connsiteY3" fmla="*/ 1513604 h 1513604"/>
              <a:gd name="connsiteX4" fmla="*/ 0 w 2622962"/>
              <a:gd name="connsiteY4" fmla="*/ 1305801 h 1513604"/>
              <a:gd name="connsiteX0" fmla="*/ 0 w 2584607"/>
              <a:gd name="connsiteY0" fmla="*/ 1355575 h 1513604"/>
              <a:gd name="connsiteX1" fmla="*/ 1053347 w 2584607"/>
              <a:gd name="connsiteY1" fmla="*/ 0 h 1513604"/>
              <a:gd name="connsiteX2" fmla="*/ 2584607 w 2584607"/>
              <a:gd name="connsiteY2" fmla="*/ 138585 h 1513604"/>
              <a:gd name="connsiteX3" fmla="*/ 1503304 w 2584607"/>
              <a:gd name="connsiteY3" fmla="*/ 1513604 h 1513604"/>
              <a:gd name="connsiteX4" fmla="*/ 0 w 2584607"/>
              <a:gd name="connsiteY4" fmla="*/ 1355575 h 15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07" h="1513604">
                <a:moveTo>
                  <a:pt x="0" y="1355575"/>
                </a:moveTo>
                <a:lnTo>
                  <a:pt x="1053347" y="0"/>
                </a:lnTo>
                <a:lnTo>
                  <a:pt x="2584607" y="138585"/>
                </a:lnTo>
                <a:lnTo>
                  <a:pt x="1503304" y="1513604"/>
                </a:lnTo>
                <a:lnTo>
                  <a:pt x="0" y="135557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>
            <a:off x="4267200" y="1300698"/>
            <a:ext cx="2653166" cy="1874720"/>
          </a:xfrm>
          <a:prstGeom prst="parallelogram">
            <a:avLst>
              <a:gd name="adj" fmla="val 28871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6" grpId="0" animBg="1"/>
      <p:bldP spid="36" grpId="1" animBg="1"/>
      <p:bldP spid="37" grpId="0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21000">
              <a:schemeClr val="tx1">
                <a:lumMod val="50000"/>
                <a:lumOff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677400" y="1371600"/>
            <a:ext cx="1828800" cy="1905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562600" y="990600"/>
            <a:ext cx="2895600" cy="2514600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1524000" y="2649777"/>
            <a:ext cx="2819400" cy="2133600"/>
          </a:xfrm>
          <a:prstGeom prst="parallelogram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20330261">
            <a:off x="89952" y="1152765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914401" y="1371600"/>
            <a:ext cx="1143001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13716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7661424">
            <a:off x="3984228" y="1274445"/>
            <a:ext cx="1143001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331284" y="7620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4478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15240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665109">
            <a:off x="6882563" y="1482109"/>
            <a:ext cx="1141313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981200"/>
            <a:ext cx="1143000" cy="1143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7716290">
            <a:off x="4085920" y="1596292"/>
            <a:ext cx="1134910" cy="1812182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910" h="1812181">
                <a:moveTo>
                  <a:pt x="0" y="511515"/>
                </a:moveTo>
                <a:lnTo>
                  <a:pt x="1133246" y="0"/>
                </a:lnTo>
                <a:cubicBezTo>
                  <a:pt x="1133801" y="419360"/>
                  <a:pt x="1134355" y="838719"/>
                  <a:pt x="1134910" y="1258079"/>
                </a:cubicBezTo>
                <a:lnTo>
                  <a:pt x="701" y="1812181"/>
                </a:lnTo>
                <a:cubicBezTo>
                  <a:pt x="467" y="1378626"/>
                  <a:pt x="234" y="945070"/>
                  <a:pt x="0" y="51151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 rot="14501093">
            <a:off x="6727830" y="1756437"/>
            <a:ext cx="1174857" cy="1952931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72037"/>
              <a:gd name="connsiteY0" fmla="*/ 0 h 2456720"/>
              <a:gd name="connsiteX1" fmla="*/ 1170373 w 1172037"/>
              <a:gd name="connsiteY1" fmla="*/ 644539 h 2456720"/>
              <a:gd name="connsiteX2" fmla="*/ 1172037 w 1172037"/>
              <a:gd name="connsiteY2" fmla="*/ 1902618 h 2456720"/>
              <a:gd name="connsiteX3" fmla="*/ 37828 w 1172037"/>
              <a:gd name="connsiteY3" fmla="*/ 2456720 h 2456720"/>
              <a:gd name="connsiteX4" fmla="*/ 0 w 1172037"/>
              <a:gd name="connsiteY4" fmla="*/ 0 h 2456720"/>
              <a:gd name="connsiteX0" fmla="*/ 4475 w 1176512"/>
              <a:gd name="connsiteY0" fmla="*/ 0 h 1902618"/>
              <a:gd name="connsiteX1" fmla="*/ 1174848 w 1176512"/>
              <a:gd name="connsiteY1" fmla="*/ 644539 h 1902618"/>
              <a:gd name="connsiteX2" fmla="*/ 1176512 w 1176512"/>
              <a:gd name="connsiteY2" fmla="*/ 1902618 h 1902618"/>
              <a:gd name="connsiteX3" fmla="*/ 8 w 1176512"/>
              <a:gd name="connsiteY3" fmla="*/ 1330340 h 1902618"/>
              <a:gd name="connsiteX4" fmla="*/ 4475 w 1176512"/>
              <a:gd name="connsiteY4" fmla="*/ 0 h 1902618"/>
              <a:gd name="connsiteX0" fmla="*/ 4475 w 1204885"/>
              <a:gd name="connsiteY0" fmla="*/ 0 h 1950364"/>
              <a:gd name="connsiteX1" fmla="*/ 1174848 w 1204885"/>
              <a:gd name="connsiteY1" fmla="*/ 644539 h 1950364"/>
              <a:gd name="connsiteX2" fmla="*/ 1204885 w 1204885"/>
              <a:gd name="connsiteY2" fmla="*/ 1950364 h 1950364"/>
              <a:gd name="connsiteX3" fmla="*/ 8 w 1204885"/>
              <a:gd name="connsiteY3" fmla="*/ 1330340 h 1950364"/>
              <a:gd name="connsiteX4" fmla="*/ 4475 w 1204885"/>
              <a:gd name="connsiteY4" fmla="*/ 0 h 1950364"/>
              <a:gd name="connsiteX0" fmla="*/ 4475 w 1174856"/>
              <a:gd name="connsiteY0" fmla="*/ 0 h 1952931"/>
              <a:gd name="connsiteX1" fmla="*/ 1174848 w 1174856"/>
              <a:gd name="connsiteY1" fmla="*/ 644539 h 1952931"/>
              <a:gd name="connsiteX2" fmla="*/ 1149404 w 1174856"/>
              <a:gd name="connsiteY2" fmla="*/ 1952931 h 1952931"/>
              <a:gd name="connsiteX3" fmla="*/ 8 w 1174856"/>
              <a:gd name="connsiteY3" fmla="*/ 1330340 h 1952931"/>
              <a:gd name="connsiteX4" fmla="*/ 4475 w 1174856"/>
              <a:gd name="connsiteY4" fmla="*/ 0 h 19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56" h="1952931">
                <a:moveTo>
                  <a:pt x="4475" y="0"/>
                </a:moveTo>
                <a:lnTo>
                  <a:pt x="1174848" y="644539"/>
                </a:lnTo>
                <a:cubicBezTo>
                  <a:pt x="1175403" y="1063899"/>
                  <a:pt x="1148849" y="1533571"/>
                  <a:pt x="1149404" y="1952931"/>
                </a:cubicBezTo>
                <a:lnTo>
                  <a:pt x="8" y="1330340"/>
                </a:lnTo>
                <a:cubicBezTo>
                  <a:pt x="-226" y="896785"/>
                  <a:pt x="4709" y="433555"/>
                  <a:pt x="4475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8" name="Rectangle 10"/>
          <p:cNvSpPr/>
          <p:nvPr/>
        </p:nvSpPr>
        <p:spPr>
          <a:xfrm rot="14501093">
            <a:off x="6722832" y="1777033"/>
            <a:ext cx="1174857" cy="1952931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72037"/>
              <a:gd name="connsiteY0" fmla="*/ 0 h 2456720"/>
              <a:gd name="connsiteX1" fmla="*/ 1170373 w 1172037"/>
              <a:gd name="connsiteY1" fmla="*/ 644539 h 2456720"/>
              <a:gd name="connsiteX2" fmla="*/ 1172037 w 1172037"/>
              <a:gd name="connsiteY2" fmla="*/ 1902618 h 2456720"/>
              <a:gd name="connsiteX3" fmla="*/ 37828 w 1172037"/>
              <a:gd name="connsiteY3" fmla="*/ 2456720 h 2456720"/>
              <a:gd name="connsiteX4" fmla="*/ 0 w 1172037"/>
              <a:gd name="connsiteY4" fmla="*/ 0 h 2456720"/>
              <a:gd name="connsiteX0" fmla="*/ 4475 w 1176512"/>
              <a:gd name="connsiteY0" fmla="*/ 0 h 1902618"/>
              <a:gd name="connsiteX1" fmla="*/ 1174848 w 1176512"/>
              <a:gd name="connsiteY1" fmla="*/ 644539 h 1902618"/>
              <a:gd name="connsiteX2" fmla="*/ 1176512 w 1176512"/>
              <a:gd name="connsiteY2" fmla="*/ 1902618 h 1902618"/>
              <a:gd name="connsiteX3" fmla="*/ 8 w 1176512"/>
              <a:gd name="connsiteY3" fmla="*/ 1330340 h 1902618"/>
              <a:gd name="connsiteX4" fmla="*/ 4475 w 1176512"/>
              <a:gd name="connsiteY4" fmla="*/ 0 h 1902618"/>
              <a:gd name="connsiteX0" fmla="*/ 4475 w 1204885"/>
              <a:gd name="connsiteY0" fmla="*/ 0 h 1950364"/>
              <a:gd name="connsiteX1" fmla="*/ 1174848 w 1204885"/>
              <a:gd name="connsiteY1" fmla="*/ 644539 h 1950364"/>
              <a:gd name="connsiteX2" fmla="*/ 1204885 w 1204885"/>
              <a:gd name="connsiteY2" fmla="*/ 1950364 h 1950364"/>
              <a:gd name="connsiteX3" fmla="*/ 8 w 1204885"/>
              <a:gd name="connsiteY3" fmla="*/ 1330340 h 1950364"/>
              <a:gd name="connsiteX4" fmla="*/ 4475 w 1204885"/>
              <a:gd name="connsiteY4" fmla="*/ 0 h 1950364"/>
              <a:gd name="connsiteX0" fmla="*/ 4475 w 1174856"/>
              <a:gd name="connsiteY0" fmla="*/ 0 h 1952931"/>
              <a:gd name="connsiteX1" fmla="*/ 1174848 w 1174856"/>
              <a:gd name="connsiteY1" fmla="*/ 644539 h 1952931"/>
              <a:gd name="connsiteX2" fmla="*/ 1149404 w 1174856"/>
              <a:gd name="connsiteY2" fmla="*/ 1952931 h 1952931"/>
              <a:gd name="connsiteX3" fmla="*/ 8 w 1174856"/>
              <a:gd name="connsiteY3" fmla="*/ 1330340 h 1952931"/>
              <a:gd name="connsiteX4" fmla="*/ 4475 w 1174856"/>
              <a:gd name="connsiteY4" fmla="*/ 0 h 19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56" h="1952931">
                <a:moveTo>
                  <a:pt x="4475" y="0"/>
                </a:moveTo>
                <a:lnTo>
                  <a:pt x="1174848" y="644539"/>
                </a:lnTo>
                <a:cubicBezTo>
                  <a:pt x="1175403" y="1063899"/>
                  <a:pt x="1148849" y="1533571"/>
                  <a:pt x="1149404" y="1952931"/>
                </a:cubicBezTo>
                <a:lnTo>
                  <a:pt x="8" y="1330340"/>
                </a:lnTo>
                <a:cubicBezTo>
                  <a:pt x="-226" y="896785"/>
                  <a:pt x="4709" y="433555"/>
                  <a:pt x="4475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1981200"/>
            <a:ext cx="1143000" cy="1143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/>
          <p:nvPr/>
        </p:nvSpPr>
        <p:spPr>
          <a:xfrm rot="17716290">
            <a:off x="4085919" y="1596292"/>
            <a:ext cx="1134910" cy="1812182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910" h="1812181">
                <a:moveTo>
                  <a:pt x="0" y="511515"/>
                </a:moveTo>
                <a:lnTo>
                  <a:pt x="1133246" y="0"/>
                </a:lnTo>
                <a:cubicBezTo>
                  <a:pt x="1133801" y="419360"/>
                  <a:pt x="1134355" y="838719"/>
                  <a:pt x="1134910" y="1258079"/>
                </a:cubicBezTo>
                <a:lnTo>
                  <a:pt x="701" y="1812181"/>
                </a:lnTo>
                <a:cubicBezTo>
                  <a:pt x="467" y="1378626"/>
                  <a:pt x="234" y="945070"/>
                  <a:pt x="0" y="51151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"/>
            <a:ext cx="99060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ডানপাশে দেখানো সমান আকৃতির আয়ত দুইটির একটিকে অন্যটির উপর বসিয়ে বিভিন্ন আকৃতির চতুর্ভুজ তৈরি করি। আমরা কোন আকৃতিগুলো পাই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10900" y="7620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6667E-6 L 0.03611 0.484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24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778E-6 L 0.03298 0.501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8333E-6 L 0.04722 0.4570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2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3335000" cy="6858000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304800" y="3581400"/>
            <a:ext cx="5105400" cy="1828800"/>
          </a:xfrm>
          <a:prstGeom prst="cube">
            <a:avLst>
              <a:gd name="adj" fmla="val 53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6553200" y="3124200"/>
            <a:ext cx="6705600" cy="1905000"/>
          </a:xfrm>
          <a:prstGeom prst="cube">
            <a:avLst>
              <a:gd name="adj" fmla="val 3754"/>
            </a:avLst>
          </a:prstGeom>
          <a:scene3d>
            <a:camera prst="perspective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জ্যামিতিক আকৃতি (রম্বস)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5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515</Words>
  <Application>Microsoft Office PowerPoint</Application>
  <PresentationFormat>Custom</PresentationFormat>
  <Paragraphs>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User</cp:lastModifiedBy>
  <cp:revision>191</cp:revision>
  <dcterms:created xsi:type="dcterms:W3CDTF">2019-06-10T15:50:49Z</dcterms:created>
  <dcterms:modified xsi:type="dcterms:W3CDTF">2020-10-16T16:16:08Z</dcterms:modified>
</cp:coreProperties>
</file>