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17"/>
  </p:notesMasterIdLst>
  <p:sldIdLst>
    <p:sldId id="349" r:id="rId2"/>
    <p:sldId id="273" r:id="rId3"/>
    <p:sldId id="338" r:id="rId4"/>
    <p:sldId id="347" r:id="rId5"/>
    <p:sldId id="348" r:id="rId6"/>
    <p:sldId id="345" r:id="rId7"/>
    <p:sldId id="356" r:id="rId8"/>
    <p:sldId id="357" r:id="rId9"/>
    <p:sldId id="358" r:id="rId10"/>
    <p:sldId id="350" r:id="rId11"/>
    <p:sldId id="351" r:id="rId12"/>
    <p:sldId id="352" r:id="rId13"/>
    <p:sldId id="353" r:id="rId14"/>
    <p:sldId id="333" r:id="rId15"/>
    <p:sldId id="35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99"/>
    <a:srgbClr val="FF9900"/>
    <a:srgbClr val="000066"/>
    <a:srgbClr val="00CCFF"/>
    <a:srgbClr val="CC0099"/>
    <a:srgbClr val="339A00"/>
    <a:srgbClr val="669900"/>
    <a:srgbClr val="3D3DF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5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282" y="54"/>
      </p:cViewPr>
      <p:guideLst/>
    </p:cSldViewPr>
  </p:slideViewPr>
  <p:outlineViewPr>
    <p:cViewPr>
      <p:scale>
        <a:sx n="33" d="100"/>
        <a:sy n="33" d="100"/>
      </p:scale>
      <p:origin x="0" y="-10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0760A-379C-400B-B0FA-BFD11C20070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89EC1-C1BF-43A6-BFA7-9DAEB31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7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8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9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5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2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5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0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58CEEDC-89EE-447E-B6D1-C5D11C0F8DB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5F3ECD-1456-49F3-BE92-F3F755F6E691}"/>
              </a:ext>
            </a:extLst>
          </p:cNvPr>
          <p:cNvSpPr txBox="1"/>
          <p:nvPr/>
        </p:nvSpPr>
        <p:spPr>
          <a:xfrm>
            <a:off x="317499" y="388952"/>
            <a:ext cx="11267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TODAY’S MULTIMEDIA </a:t>
            </a:r>
          </a:p>
          <a:p>
            <a:pPr algn="ctr"/>
            <a:r>
              <a:rPr lang="bn-BD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CLASS</a:t>
            </a:r>
            <a:endParaRPr lang="en-US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E4AB1-461C-4BC4-AD8A-B79F850F2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2026547"/>
            <a:ext cx="6149008" cy="43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7DBAA-5774-43F3-84A9-C95B6F12B344}"/>
              </a:ext>
            </a:extLst>
          </p:cNvPr>
          <p:cNvSpPr txBox="1"/>
          <p:nvPr/>
        </p:nvSpPr>
        <p:spPr>
          <a:xfrm>
            <a:off x="530087" y="450574"/>
            <a:ext cx="10601736" cy="156966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Fill in the blanks of the following sentences with words from the above box. There are three more words: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E85EC-E5DD-4CA3-B258-B034EDCF0FCC}"/>
              </a:ext>
            </a:extLst>
          </p:cNvPr>
          <p:cNvSpPr txBox="1"/>
          <p:nvPr/>
        </p:nvSpPr>
        <p:spPr>
          <a:xfrm>
            <a:off x="503584" y="2020234"/>
            <a:ext cx="2544417" cy="523220"/>
          </a:xfrm>
          <a:prstGeom prst="rect">
            <a:avLst/>
          </a:prstGeom>
          <a:solidFill>
            <a:srgbClr val="CC00CC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Ampan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B2E3A-FFA1-4ED8-AC5E-12A1725700F7}"/>
              </a:ext>
            </a:extLst>
          </p:cNvPr>
          <p:cNvSpPr txBox="1"/>
          <p:nvPr/>
        </p:nvSpPr>
        <p:spPr>
          <a:xfrm>
            <a:off x="503583" y="2543454"/>
            <a:ext cx="2544417" cy="461665"/>
          </a:xfrm>
          <a:prstGeom prst="rect">
            <a:avLst/>
          </a:prstGeom>
          <a:solidFill>
            <a:srgbClr val="FF00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Cloth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6A135-D108-462F-AB3F-C66F87EA36AA}"/>
              </a:ext>
            </a:extLst>
          </p:cNvPr>
          <p:cNvSpPr txBox="1"/>
          <p:nvPr/>
        </p:nvSpPr>
        <p:spPr>
          <a:xfrm>
            <a:off x="3061251" y="2045058"/>
            <a:ext cx="2544417" cy="523220"/>
          </a:xfrm>
          <a:prstGeom prst="rect">
            <a:avLst/>
          </a:prstGeom>
          <a:solidFill>
            <a:srgbClr val="66FF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Emergency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13A32-9774-4510-99EF-83C36C91C945}"/>
              </a:ext>
            </a:extLst>
          </p:cNvPr>
          <p:cNvSpPr txBox="1"/>
          <p:nvPr/>
        </p:nvSpPr>
        <p:spPr>
          <a:xfrm>
            <a:off x="3048000" y="2543453"/>
            <a:ext cx="2544417" cy="461665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Remember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1A271-1E0C-4D73-9AA4-56617B965D25}"/>
              </a:ext>
            </a:extLst>
          </p:cNvPr>
          <p:cNvSpPr txBox="1"/>
          <p:nvPr/>
        </p:nvSpPr>
        <p:spPr>
          <a:xfrm>
            <a:off x="5638797" y="2053738"/>
            <a:ext cx="2729948" cy="46166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Island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014EC-F997-4DE0-9A51-798D498AC417}"/>
              </a:ext>
            </a:extLst>
          </p:cNvPr>
          <p:cNvSpPr txBox="1"/>
          <p:nvPr/>
        </p:nvSpPr>
        <p:spPr>
          <a:xfrm>
            <a:off x="5645425" y="2543453"/>
            <a:ext cx="2743199" cy="461665"/>
          </a:xfrm>
          <a:prstGeom prst="rect">
            <a:avLst/>
          </a:prstGeom>
          <a:solidFill>
            <a:srgbClr val="CC00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Grocery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016A4-800C-4045-A796-F4B05ADDA189}"/>
              </a:ext>
            </a:extLst>
          </p:cNvPr>
          <p:cNvSpPr txBox="1"/>
          <p:nvPr/>
        </p:nvSpPr>
        <p:spPr>
          <a:xfrm>
            <a:off x="8421753" y="2045058"/>
            <a:ext cx="2729948" cy="461665"/>
          </a:xfrm>
          <a:prstGeom prst="rec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Extra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8DD86-26F7-4EC1-92DE-4D79A279ABC7}"/>
              </a:ext>
            </a:extLst>
          </p:cNvPr>
          <p:cNvSpPr txBox="1"/>
          <p:nvPr/>
        </p:nvSpPr>
        <p:spPr>
          <a:xfrm>
            <a:off x="8441632" y="2537501"/>
            <a:ext cx="2690191" cy="461665"/>
          </a:xfrm>
          <a:prstGeom prst="rect">
            <a:avLst/>
          </a:prstGeom>
          <a:solidFill>
            <a:srgbClr val="0099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Saint Martin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0FB2A-3E9E-4EEA-8E13-324D04D29321}"/>
              </a:ext>
            </a:extLst>
          </p:cNvPr>
          <p:cNvSpPr txBox="1"/>
          <p:nvPr/>
        </p:nvSpPr>
        <p:spPr>
          <a:xfrm>
            <a:off x="530087" y="3314273"/>
            <a:ext cx="11131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Babul and his family live on the ___________ of Dublar Char.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Babul doesn’t ______________ Cyclone Aila.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Babul father had a ___________ shop. 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His grandparents cheked the family _____________ kit.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They had  _________ batterries 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5BC9C-9C43-4B68-8189-30D4EE5A21F0}"/>
              </a:ext>
            </a:extLst>
          </p:cNvPr>
          <p:cNvSpPr txBox="1"/>
          <p:nvPr/>
        </p:nvSpPr>
        <p:spPr>
          <a:xfrm>
            <a:off x="440635" y="1366897"/>
            <a:ext cx="7497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Cyclone Aila happened Ma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y 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514350" indent="-514350">
              <a:buAutoNum type="alphaLcParenBoth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Babul’s father is a small trader</a:t>
            </a:r>
          </a:p>
          <a:p>
            <a:pPr marL="514350" indent="-514350">
              <a:buAutoNum type="alphaLcParenBoth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Babul’s mother worked in a grocery 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3CC39-2A6E-45DD-B601-67B0C01B5DB5}"/>
              </a:ext>
            </a:extLst>
          </p:cNvPr>
          <p:cNvSpPr txBox="1"/>
          <p:nvPr/>
        </p:nvSpPr>
        <p:spPr>
          <a:xfrm>
            <a:off x="440635" y="623717"/>
            <a:ext cx="10694505" cy="646331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True/ False? If true,write True and If false, write false.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0D73E-3B25-4411-808D-8B1D926AC817}"/>
              </a:ext>
            </a:extLst>
          </p:cNvPr>
          <p:cNvSpPr txBox="1"/>
          <p:nvPr/>
        </p:nvSpPr>
        <p:spPr>
          <a:xfrm>
            <a:off x="5787887" y="1366897"/>
            <a:ext cx="116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14539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8811A-326C-484D-B284-54B18688A7A2}"/>
              </a:ext>
            </a:extLst>
          </p:cNvPr>
          <p:cNvSpPr txBox="1"/>
          <p:nvPr/>
        </p:nvSpPr>
        <p:spPr>
          <a:xfrm>
            <a:off x="477078" y="901148"/>
            <a:ext cx="9157251" cy="646331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questions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9ABAA-DD5A-4AC3-B6EE-73CACCD1C561}"/>
              </a:ext>
            </a:extLst>
          </p:cNvPr>
          <p:cNvSpPr txBox="1"/>
          <p:nvPr/>
        </p:nvSpPr>
        <p:spPr>
          <a:xfrm>
            <a:off x="212034" y="2036299"/>
            <a:ext cx="11767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What was Babul’s father?</a:t>
            </a:r>
          </a:p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b) What was  Babul’s mother?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(c) How was the day of Aila?</a:t>
            </a:r>
          </a:p>
        </p:txBody>
      </p:sp>
    </p:spTree>
    <p:extLst>
      <p:ext uri="{BB962C8B-B14F-4D97-AF65-F5344CB8AC3E}">
        <p14:creationId xmlns:p14="http://schemas.microsoft.com/office/powerpoint/2010/main" val="35760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97022-1EC8-4FC2-A52C-1BE2FE96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2017929"/>
            <a:ext cx="11955094" cy="4721073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87D5F799-444D-48E2-B25E-9F2219D42834}"/>
              </a:ext>
            </a:extLst>
          </p:cNvPr>
          <p:cNvSpPr/>
          <p:nvPr/>
        </p:nvSpPr>
        <p:spPr>
          <a:xfrm>
            <a:off x="3644349" y="118998"/>
            <a:ext cx="5446643" cy="2137200"/>
          </a:xfrm>
          <a:prstGeom prst="irregularSeal1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r>
              <a:rPr lang="bn-BD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15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7F56674B-1663-4E5B-81AE-64B4EE1A9139}"/>
              </a:ext>
            </a:extLst>
          </p:cNvPr>
          <p:cNvSpPr/>
          <p:nvPr/>
        </p:nvSpPr>
        <p:spPr>
          <a:xfrm>
            <a:off x="2263876" y="311538"/>
            <a:ext cx="7067227" cy="1782305"/>
          </a:xfrm>
          <a:prstGeom prst="plaqu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35840-C470-4B4F-8721-9E16D0517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372139"/>
            <a:ext cx="3564836" cy="4174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E3705B-0650-4DF6-8ABA-82521936ED75}"/>
              </a:ext>
            </a:extLst>
          </p:cNvPr>
          <p:cNvSpPr txBox="1"/>
          <p:nvPr/>
        </p:nvSpPr>
        <p:spPr>
          <a:xfrm>
            <a:off x="3909393" y="2740280"/>
            <a:ext cx="80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Write five sentence about cyclone Aila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0013C-6B3E-4FD6-8A59-74A7530C5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47" y="311538"/>
            <a:ext cx="2411896" cy="215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555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22692C-28FD-4F7D-BD83-D83B78C5B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344557"/>
            <a:ext cx="11476382" cy="61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06D307-9D23-4C15-B647-30DA1DF0F2CA}"/>
              </a:ext>
            </a:extLst>
          </p:cNvPr>
          <p:cNvSpPr txBox="1"/>
          <p:nvPr/>
        </p:nvSpPr>
        <p:spPr>
          <a:xfrm>
            <a:off x="225083" y="140677"/>
            <a:ext cx="1181686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IDENTITY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C029-1927-4848-A40E-BC1A33B9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" y="914401"/>
            <a:ext cx="5870917" cy="580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3353D6-8FFA-45BF-9F07-B2609B611F13}"/>
              </a:ext>
            </a:extLst>
          </p:cNvPr>
          <p:cNvSpPr txBox="1"/>
          <p:nvPr/>
        </p:nvSpPr>
        <p:spPr>
          <a:xfrm>
            <a:off x="137211" y="4217125"/>
            <a:ext cx="6049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Identity</a:t>
            </a:r>
          </a:p>
          <a:p>
            <a:pPr algn="ctr"/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Most. Marju Ara Begum</a:t>
            </a:r>
          </a:p>
          <a:p>
            <a:pPr algn="ctr"/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kkhin Balapara Government Primary School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Dimla,Nilphamari.</a:t>
            </a:r>
          </a:p>
          <a:p>
            <a:pPr algn="ctr"/>
            <a:r>
              <a:rPr lang="bn-B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mail: marjuara1982@gmail.com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95557C-DDBA-49DA-AF8F-711653760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66" y="1041009"/>
            <a:ext cx="3432517" cy="31101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F0AE6E-3AEB-444C-9261-EB9BFB9C5910}"/>
              </a:ext>
            </a:extLst>
          </p:cNvPr>
          <p:cNvSpPr/>
          <p:nvPr/>
        </p:nvSpPr>
        <p:spPr>
          <a:xfrm>
            <a:off x="6213231" y="914401"/>
            <a:ext cx="5753686" cy="58029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E8EB03-6544-4B3C-8A22-3FD39490E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2277" y="1041009"/>
            <a:ext cx="2531165" cy="2387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F690A-EDBE-407B-9447-2275CC506640}"/>
              </a:ext>
            </a:extLst>
          </p:cNvPr>
          <p:cNvSpPr txBox="1"/>
          <p:nvPr/>
        </p:nvSpPr>
        <p:spPr>
          <a:xfrm>
            <a:off x="6524294" y="3608780"/>
            <a:ext cx="51315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Times New Roman" panose="02020603050405020304" pitchFamily="18" charset="0"/>
              </a:rPr>
              <a:t>Lesson Identity</a:t>
            </a:r>
          </a:p>
          <a:p>
            <a:pPr algn="ctr"/>
            <a:r>
              <a:rPr lang="bn-BD" sz="2400" dirty="0">
                <a:latin typeface="Times New Roman" panose="02020603050405020304" pitchFamily="18" charset="0"/>
              </a:rPr>
              <a:t>Class: 5</a:t>
            </a:r>
          </a:p>
          <a:p>
            <a:pPr algn="ctr"/>
            <a:r>
              <a:rPr lang="bn-BD" sz="2400" dirty="0">
                <a:latin typeface="Times New Roman" panose="02020603050405020304" pitchFamily="18" charset="0"/>
              </a:rPr>
              <a:t>Subject: English For Today</a:t>
            </a:r>
          </a:p>
          <a:p>
            <a:pPr algn="ctr"/>
            <a:r>
              <a:rPr lang="bn-BD" sz="2400" dirty="0">
                <a:latin typeface="Times New Roman" panose="02020603050405020304" pitchFamily="18" charset="0"/>
              </a:rPr>
              <a:t>Text: Cyclone Aila</a:t>
            </a:r>
          </a:p>
          <a:p>
            <a:pPr algn="ctr"/>
            <a:r>
              <a:rPr lang="bn-BD" sz="2400" dirty="0">
                <a:latin typeface="Times New Roman" panose="02020603050405020304" pitchFamily="18" charset="0"/>
              </a:rPr>
              <a:t>Special Lessons: Babul --------Plastic box.</a:t>
            </a:r>
          </a:p>
          <a:p>
            <a:pPr algn="ctr"/>
            <a:r>
              <a:rPr lang="bn-BD" sz="2400" dirty="0">
                <a:latin typeface="Times New Roman" panose="02020603050405020304" pitchFamily="18" charset="0"/>
              </a:rPr>
              <a:t>Page: 95</a:t>
            </a:r>
          </a:p>
          <a:p>
            <a:pPr algn="ctr"/>
            <a:r>
              <a:rPr lang="bn-BD" sz="2400" dirty="0">
                <a:latin typeface="Times New Roman" panose="02020603050405020304" pitchFamily="18" charset="0"/>
              </a:rPr>
              <a:t>Time: 40 Minutes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4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e Shall Overcome[2]">
            <a:hlinkClick r:id="" action="ppaction://media"/>
            <a:extLst>
              <a:ext uri="{FF2B5EF4-FFF2-40B4-BE49-F238E27FC236}">
                <a16:creationId xmlns:a16="http://schemas.microsoft.com/office/drawing/2014/main" id="{4FC21098-8CAE-4D30-9131-5C52F7EB85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565" y="371061"/>
            <a:ext cx="11251096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467B-6778-466E-9D4B-561A8BF2CB55}"/>
              </a:ext>
            </a:extLst>
          </p:cNvPr>
          <p:cNvSpPr txBox="1"/>
          <p:nvPr/>
        </p:nvSpPr>
        <p:spPr>
          <a:xfrm>
            <a:off x="463826" y="556590"/>
            <a:ext cx="11330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Look at the picture and think about this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7FCDD-9441-4855-858A-F3A53731DD99}"/>
              </a:ext>
            </a:extLst>
          </p:cNvPr>
          <p:cNvSpPr txBox="1"/>
          <p:nvPr/>
        </p:nvSpPr>
        <p:spPr>
          <a:xfrm>
            <a:off x="3326296" y="1378226"/>
            <a:ext cx="583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What about the picture?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68EAA-594E-4785-9EA6-8AECAC45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2284083"/>
            <a:ext cx="11463131" cy="4275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26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LA CYCLONE HITS KOLKATA">
            <a:hlinkClick r:id="" action="ppaction://media"/>
            <a:extLst>
              <a:ext uri="{FF2B5EF4-FFF2-40B4-BE49-F238E27FC236}">
                <a16:creationId xmlns:a16="http://schemas.microsoft.com/office/drawing/2014/main" id="{54A577DC-F30B-40FA-BE09-C08FD64BE2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711" y="344557"/>
            <a:ext cx="11523732" cy="61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833E0C-2417-46A1-B89B-0771CD6D4C6D}"/>
              </a:ext>
            </a:extLst>
          </p:cNvPr>
          <p:cNvSpPr txBox="1"/>
          <p:nvPr/>
        </p:nvSpPr>
        <p:spPr>
          <a:xfrm>
            <a:off x="384313" y="437322"/>
            <a:ext cx="109065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Let’s us now find new words from the text: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Island =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Remember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Terrible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Grocery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Grandparents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দাদা-দাদী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Happened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ঘটা,ঘটানো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Emergency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Extra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B0F85-D180-4CF9-93A3-0249BC1DB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983397"/>
            <a:ext cx="11820940" cy="572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B8EEB9-F911-46BC-8579-7C252F12DE23}"/>
              </a:ext>
            </a:extLst>
          </p:cNvPr>
          <p:cNvSpPr txBox="1"/>
          <p:nvPr/>
        </p:nvSpPr>
        <p:spPr>
          <a:xfrm>
            <a:off x="185530" y="152400"/>
            <a:ext cx="11847444" cy="830997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Ideal Lesson </a:t>
            </a:r>
          </a:p>
        </p:txBody>
      </p:sp>
    </p:spTree>
    <p:extLst>
      <p:ext uri="{BB962C8B-B14F-4D97-AF65-F5344CB8AC3E}">
        <p14:creationId xmlns:p14="http://schemas.microsoft.com/office/powerpoint/2010/main" val="36922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441C32-1CCE-4D49-8E6D-C0D1ED8BD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882085"/>
            <a:ext cx="11887199" cy="586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A3461-2B63-4E82-85F4-5B4F5573FA8B}"/>
              </a:ext>
            </a:extLst>
          </p:cNvPr>
          <p:cNvSpPr txBox="1"/>
          <p:nvPr/>
        </p:nvSpPr>
        <p:spPr>
          <a:xfrm>
            <a:off x="132523" y="112644"/>
            <a:ext cx="11887198" cy="769441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Loud Lesson </a:t>
            </a:r>
          </a:p>
        </p:txBody>
      </p:sp>
    </p:spTree>
    <p:extLst>
      <p:ext uri="{BB962C8B-B14F-4D97-AF65-F5344CB8AC3E}">
        <p14:creationId xmlns:p14="http://schemas.microsoft.com/office/powerpoint/2010/main" val="33607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F7048-2C5A-45EB-8A27-98A3BE61C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895337"/>
            <a:ext cx="11953461" cy="5836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C32120-5874-4448-85D7-F938AD6FBCA3}"/>
              </a:ext>
            </a:extLst>
          </p:cNvPr>
          <p:cNvSpPr txBox="1"/>
          <p:nvPr/>
        </p:nvSpPr>
        <p:spPr>
          <a:xfrm>
            <a:off x="26506" y="125896"/>
            <a:ext cx="12019720" cy="769441"/>
          </a:xfrm>
          <a:prstGeom prst="rect">
            <a:avLst/>
          </a:prstGeom>
          <a:solidFill>
            <a:srgbClr val="339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Silent Lesson</a:t>
            </a:r>
          </a:p>
        </p:txBody>
      </p:sp>
    </p:spTree>
    <p:extLst>
      <p:ext uri="{BB962C8B-B14F-4D97-AF65-F5344CB8AC3E}">
        <p14:creationId xmlns:p14="http://schemas.microsoft.com/office/powerpoint/2010/main" val="8500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259</Words>
  <Application>Microsoft Office PowerPoint</Application>
  <PresentationFormat>Widescreen</PresentationFormat>
  <Paragraphs>56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Rounded MT Bold</vt:lpstr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SRC</cp:lastModifiedBy>
  <cp:revision>345</cp:revision>
  <dcterms:created xsi:type="dcterms:W3CDTF">2020-01-10T15:27:32Z</dcterms:created>
  <dcterms:modified xsi:type="dcterms:W3CDTF">2020-11-06T12:47:10Z</dcterms:modified>
</cp:coreProperties>
</file>