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85" r:id="rId10"/>
    <p:sldId id="271" r:id="rId11"/>
    <p:sldId id="272" r:id="rId12"/>
    <p:sldId id="282" r:id="rId13"/>
    <p:sldId id="274" r:id="rId14"/>
    <p:sldId id="275" r:id="rId15"/>
    <p:sldId id="276" r:id="rId16"/>
    <p:sldId id="277" r:id="rId17"/>
    <p:sldId id="278" r:id="rId18"/>
    <p:sldId id="279" r:id="rId19"/>
    <p:sldId id="283" r:id="rId20"/>
    <p:sldId id="280" r:id="rId21"/>
    <p:sldId id="281" r:id="rId22"/>
    <p:sldId id="287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9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61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1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145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6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9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2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9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8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0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1B52-8D19-49C9-89DB-0FF3DA6F983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11A9C4-270A-47DB-AFA8-1B2317D68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w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" y="407963"/>
            <a:ext cx="11240087" cy="5753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9483" y="773723"/>
            <a:ext cx="9158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পাঠে সবাইকে স্বাগতম 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3" y="364308"/>
            <a:ext cx="10424160" cy="6089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8948" y="604911"/>
            <a:ext cx="5233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আমাদের দেশ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4376" y="1575582"/>
            <a:ext cx="645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আ.ন.ম. বজলুর রশীদ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2" y="182881"/>
            <a:ext cx="10439818" cy="6458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545" y="239152"/>
            <a:ext cx="7863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7" y="168813"/>
            <a:ext cx="11005297" cy="6126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431" y="1617785"/>
            <a:ext cx="9045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সবুজ ঘাসের</a:t>
            </a:r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বুকে শেফালির হাসি, 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" y="225083"/>
            <a:ext cx="11170167" cy="6255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0492" y="2110154"/>
            <a:ext cx="9298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local_fisherman_in_bac_lieu_catches_fish_on_viet_nams_tha_la_cultivation_field_at_the_crack_of_dawn._ctran_van_truongmrc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09" y="159260"/>
            <a:ext cx="9994182" cy="5974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567" y="731520"/>
            <a:ext cx="9411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</a:rPr>
              <a:t>জেলে ভাই ধরে মাছ মেঘের ছায়ায়</a:t>
            </a:r>
            <a:r>
              <a:rPr lang="bn-BD" sz="3600" dirty="0"/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726" y="0"/>
            <a:ext cx="6485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93" y="956604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534" y="1154594"/>
            <a:ext cx="3938955" cy="516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ondition-of-English-in-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9828" y="3334043"/>
            <a:ext cx="5022166" cy="334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581" y="225083"/>
            <a:ext cx="6991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8091" y="2011680"/>
            <a:ext cx="4994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আমাদের দেশ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আ.ন.ম.বজলুর রশীদ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960" y="3685735"/>
            <a:ext cx="8651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o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9" y="1730326"/>
            <a:ext cx="3895683" cy="494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259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আজ </a:t>
            </a: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পাঠের নতুন শব্দের </a:t>
            </a:r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 শিখি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849" y="1505210"/>
            <a:ext cx="199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শেফালি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efali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8" y="1167589"/>
            <a:ext cx="3568572" cy="208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6559" y="1434873"/>
            <a:ext cx="4332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একটি ফুলের 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114" y="4600135"/>
            <a:ext cx="1505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মাঠ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932" y="3822714"/>
            <a:ext cx="3826413" cy="2142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2490" y="4740812"/>
            <a:ext cx="2264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প্রান্তর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9429" y="379818"/>
            <a:ext cx="2888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efali f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049" y="418933"/>
            <a:ext cx="4726744" cy="1902236"/>
          </a:xfrm>
          <a:prstGeom prst="rect">
            <a:avLst/>
          </a:prstGeom>
        </p:spPr>
      </p:pic>
      <p:pic>
        <p:nvPicPr>
          <p:cNvPr id="8" name="Picture 7" descr="no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46764" y="391884"/>
            <a:ext cx="4294607" cy="19996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86857" y="769257"/>
            <a:ext cx="175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নদি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9029" y="667656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ফুল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314" y="2627086"/>
            <a:ext cx="489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ছড়ার প্রথম চার লাইন পড়।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8457" y="2540000"/>
            <a:ext cx="4688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ছড়ার প্রথম চার লাইন আবৃত্তি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0" y="196939"/>
            <a:ext cx="475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</a:rPr>
              <a:t>একক কাজ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3" name="Picture 2" descr="ko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94" y="942536"/>
            <a:ext cx="10131846" cy="5190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994" y="6077243"/>
            <a:ext cx="876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 দেখ এবং তোমরা আবৃত্তি কর।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71391"/>
            <a:ext cx="7148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46" y="2341051"/>
            <a:ext cx="10889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লাভলী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bn-BD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সুজাতপুর</a:t>
            </a: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সদর,সিলেট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105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936" y="309489"/>
            <a:ext cx="5219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348" y="1758462"/>
            <a:ext cx="761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363" y="1378633"/>
            <a:ext cx="8609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কবিতাংশটি সাজিয়ে লেখ ও আবৃত্তি কর।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67" y="2391508"/>
            <a:ext cx="10142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</a:p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243" y="84400"/>
            <a:ext cx="7779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ছবি গুলো মনোযোগ সহকারে দেখ এবং নিচের প্রশ্ন গুলোর উত্তর লেখ।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7" y="1380860"/>
            <a:ext cx="5355023" cy="3889010"/>
          </a:xfrm>
          <a:prstGeom prst="rect">
            <a:avLst/>
          </a:prstGeom>
        </p:spPr>
      </p:pic>
      <p:pic>
        <p:nvPicPr>
          <p:cNvPr id="4" name="Picture 3" descr="bangladesh-10-january-2015-fisherman-catch-fish-with-fishing-net-in-EE6A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06" y="1316885"/>
            <a:ext cx="5332697" cy="3921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437" y="5669277"/>
            <a:ext cx="452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গরু কোথায় চরে?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821" y="5584874"/>
            <a:ext cx="513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জেলে ভাই কী করেন?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1" y="506437"/>
            <a:ext cx="1050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ছবি দেখ। ঠিক শব্দ বসিয়ে বাক্য তৈরি কর।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1008" y="1195754"/>
          <a:ext cx="8753232" cy="82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7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993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itchFamily="2" charset="0"/>
                          <a:cs typeface="NikoshBAN" pitchFamily="2" charset="0"/>
                        </a:rPr>
                        <a:t>গরু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/>
                        <a:t>জেলে ভাই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 নদী</a:t>
                      </a: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4" y="2322191"/>
            <a:ext cx="2574387" cy="1340918"/>
          </a:xfrm>
          <a:prstGeom prst="rect">
            <a:avLst/>
          </a:prstGeom>
        </p:spPr>
      </p:pic>
      <p:pic>
        <p:nvPicPr>
          <p:cNvPr id="5" name="Picture 4" descr="fisher 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9" y="3812332"/>
            <a:ext cx="2602584" cy="1413803"/>
          </a:xfrm>
          <a:prstGeom prst="rect">
            <a:avLst/>
          </a:prstGeom>
        </p:spPr>
      </p:pic>
      <p:pic>
        <p:nvPicPr>
          <p:cNvPr id="6" name="Picture 5" descr="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09" y="5444197"/>
            <a:ext cx="2632968" cy="1316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0308" y="2630651"/>
            <a:ext cx="651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------------  মাঠে চরে।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5902" y="3953022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----------------  মাছ ধরেন।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962" y="5289452"/>
            <a:ext cx="5598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- ----------------  বয়ে যায়।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fali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3" y="1758462"/>
            <a:ext cx="7246106" cy="4971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6092" y="450166"/>
            <a:ext cx="91862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সবাই ভাল থেকো সবাই কে 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279" y="679939"/>
            <a:ext cx="4991946" cy="1320800"/>
          </a:xfrm>
        </p:spPr>
        <p:txBody>
          <a:bodyPr>
            <a:normAutofit/>
          </a:bodyPr>
          <a:lstStyle/>
          <a:p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97612"/>
            <a:ext cx="5681263" cy="4043749"/>
          </a:xfrm>
        </p:spPr>
        <p:txBody>
          <a:bodyPr>
            <a:norm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দ্বিতীয়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পাঠের শিরোনামঃ আমাদের দেশ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 আমাদের দেশ তারে------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মেঘের ছায়ায়।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1476" y="2067951"/>
            <a:ext cx="4501661" cy="40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/>
              <a:t> 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8449" y="422021"/>
            <a:ext cx="4431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9" y="1575583"/>
            <a:ext cx="104382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শোনাঃ   ২. ২.১  কবিতা শুনে বুঝতে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বলাঃ    ২.১.২    পাঠ বহির্ভূত কবিতা আবৃত্তি করতে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২.২.২. কবিতার বিষয়ে প্রশ্নের উত্তর বলতে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পড়াঃ     ২.১.২  প্রমিত উচ্চারণে ছড়া ও কবিতা পড়তে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২.২.২ প্রমিত উচ্চারণে ছড়া ও কবিতা আবৃত্তি করতে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লেখাঃ      ২.১.২  পাঠ্য পুস্তকের কবিতা লিখতে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২.৩.২ কবিতা সংশ্লিষ্ট প্রশ্নের উত্তর লিখতে পারবে।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9" y="210995"/>
            <a:ext cx="99458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 করতে পাঠ বহির্ভূত অন্য একটি ছড়ার ভিডিও দেখাব।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19" y="2135220"/>
            <a:ext cx="7697719" cy="451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79" y="725714"/>
            <a:ext cx="495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 জ্ঞান যাচাই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3257" y="2815771"/>
            <a:ext cx="7373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85355" y="0"/>
            <a:ext cx="6265701" cy="5892800"/>
          </a:xfrm>
          <a:prstGeom prst="rect">
            <a:avLst/>
          </a:prstGeom>
        </p:spPr>
      </p:pic>
      <p:pic>
        <p:nvPicPr>
          <p:cNvPr id="1026" name="Picture 2" descr="G:\picture\150907035553_bangla_flood_gaibandha_640x360_focusbangla_nocr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22" y="217714"/>
            <a:ext cx="5967303" cy="566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57" y="844061"/>
            <a:ext cx="11479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আজ আমরা আমাদের দেশ কবিতা সম্পর্কে জানব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323" y="1843640"/>
            <a:ext cx="7512148" cy="474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50" y="92289"/>
            <a:ext cx="10902461" cy="65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1054</TotalTime>
  <Words>368</Words>
  <Application>Microsoft Office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ptisira01</dc:creator>
  <cp:lastModifiedBy>User</cp:lastModifiedBy>
  <cp:revision>125</cp:revision>
  <dcterms:created xsi:type="dcterms:W3CDTF">2018-02-20T03:12:01Z</dcterms:created>
  <dcterms:modified xsi:type="dcterms:W3CDTF">2020-11-06T15:55:27Z</dcterms:modified>
</cp:coreProperties>
</file>