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  <p:sldMasterId id="2147483852" r:id="rId2"/>
    <p:sldMasterId id="2147483900" r:id="rId3"/>
    <p:sldMasterId id="2147483972" r:id="rId4"/>
    <p:sldMasterId id="2147483984" r:id="rId5"/>
    <p:sldMasterId id="2147483996" r:id="rId6"/>
    <p:sldMasterId id="2147484020" r:id="rId7"/>
  </p:sldMasterIdLst>
  <p:notesMasterIdLst>
    <p:notesMasterId r:id="rId21"/>
  </p:notesMasterIdLst>
  <p:sldIdLst>
    <p:sldId id="256" r:id="rId8"/>
    <p:sldId id="257" r:id="rId9"/>
    <p:sldId id="321" r:id="rId10"/>
    <p:sldId id="259" r:id="rId11"/>
    <p:sldId id="262" r:id="rId12"/>
    <p:sldId id="328" r:id="rId13"/>
    <p:sldId id="263" r:id="rId14"/>
    <p:sldId id="265" r:id="rId15"/>
    <p:sldId id="327" r:id="rId16"/>
    <p:sldId id="319" r:id="rId17"/>
    <p:sldId id="330" r:id="rId18"/>
    <p:sldId id="329" r:id="rId19"/>
    <p:sldId id="30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71" autoAdjust="0"/>
  </p:normalViewPr>
  <p:slideViewPr>
    <p:cSldViewPr>
      <p:cViewPr>
        <p:scale>
          <a:sx n="66" d="100"/>
          <a:sy n="66" d="100"/>
        </p:scale>
        <p:origin x="-1494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80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483764-7675-4909-BCF5-049D64C26F8A}" type="datetimeFigureOut">
              <a:rPr lang="en-US" smtClean="0"/>
              <a:t>06-Nov-20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97716-4E73-4995-AAA2-946B6E942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756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97716-4E73-4995-AAA2-946B6E94245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927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06-Nov-20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06-Nov-20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06-Nov-20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06-Nov-20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06-Nov-20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06-Nov-20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06-Nov-20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06-Nov-20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06-Nov-20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06-Nov-20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06-Nov-20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06-Nov-20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06-Nov-20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06-Nov-20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06-Nov-20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2591D8-C196-4EA6-8282-92D96B2AE05B}" type="datetimeFigureOut">
              <a:rPr lang="en-US" smtClean="0"/>
              <a:t>06-Nov-20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2591D8-C196-4EA6-8282-92D96B2AE05B}" type="datetimeFigureOut">
              <a:rPr lang="en-US" smtClean="0"/>
              <a:t>06-Nov-20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2591D8-C196-4EA6-8282-92D96B2AE05B}" type="datetimeFigureOut">
              <a:rPr lang="en-US" smtClean="0"/>
              <a:t>06-Nov-20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2591D8-C196-4EA6-8282-92D96B2AE05B}" type="datetimeFigureOut">
              <a:rPr lang="en-US" smtClean="0"/>
              <a:t>06-Nov-20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2591D8-C196-4EA6-8282-92D96B2AE05B}" type="datetimeFigureOut">
              <a:rPr lang="en-US" smtClean="0"/>
              <a:t>06-Nov-20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2591D8-C196-4EA6-8282-92D96B2AE05B}" type="datetimeFigureOut">
              <a:rPr lang="en-US" smtClean="0"/>
              <a:t>06-Nov-20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2591D8-C196-4EA6-8282-92D96B2AE05B}" type="datetimeFigureOut">
              <a:rPr lang="en-US" smtClean="0"/>
              <a:t>06-Nov-20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06-Nov-20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2591D8-C196-4EA6-8282-92D96B2AE05B}" type="datetimeFigureOut">
              <a:rPr lang="en-US" smtClean="0"/>
              <a:t>06-Nov-20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E02591D8-C196-4EA6-8282-92D96B2AE05B}" type="datetimeFigureOut">
              <a:rPr lang="en-US" smtClean="0"/>
              <a:t>06-Nov-20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2591D8-C196-4EA6-8282-92D96B2AE05B}" type="datetimeFigureOut">
              <a:rPr lang="en-US" smtClean="0"/>
              <a:t>06-Nov-20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2591D8-C196-4EA6-8282-92D96B2AE05B}" type="datetimeFigureOut">
              <a:rPr lang="en-US" smtClean="0"/>
              <a:t>06-Nov-20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06-Nov-20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06-Nov-20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06-Nov-20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06-Nov-20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06-Nov-20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06-Nov-20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06-Nov-20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06-Nov-20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06-Nov-20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06-Nov-20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06-Nov-20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06-Nov-20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06-Nov-20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06-Nov-20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06-Nov-20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06-Nov-20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06-Nov-20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06-Nov-20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06-Nov-20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06-Nov-20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06-Nov-20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06-Nov-20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06-Nov-20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06-Nov-20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06-Nov-20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20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06-Nov-20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416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06-Nov-20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14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06-Nov-20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36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06-Nov-20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06-Nov-20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59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06-Nov-20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88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06-Nov-20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14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06-Nov-20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60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06-Nov-20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36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06-Nov-20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47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06-Nov-20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70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E02591D8-C196-4EA6-8282-92D96B2AE05B}" type="datetimeFigureOut">
              <a:rPr lang="en-US" smtClean="0"/>
              <a:t>06-Nov-20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06-Nov-20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E02591D8-C196-4EA6-8282-92D96B2AE05B}" type="datetimeFigureOut">
              <a:rPr lang="en-US" smtClean="0"/>
              <a:t>06-Nov-20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06-Nov-20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06-Nov-20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06-Nov-20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06-Nov-20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06-Nov-20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06-Nov-20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06-Nov-20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06-Nov-20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06-Nov-20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06-Nov-20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91D8-C196-4EA6-8282-92D96B2AE05B}" type="datetimeFigureOut">
              <a:rPr lang="en-US" smtClean="0"/>
              <a:t>06-Nov-20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audio" Target="../media/audio1.wav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audio" Target="../media/audio1.wav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audio" Target="../media/audio1.wav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audio" Target="../media/audio1.wav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audio" Target="../media/audio1.wav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audio" Target="../media/audio1.wav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E02591D8-C196-4EA6-8282-92D96B2AE05B}" type="datetimeFigureOut">
              <a:rPr lang="en-US" smtClean="0"/>
              <a:t>06-Nov-20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3" name="arrow.wav"/>
          </p:stSnd>
        </p:sndAc>
      </p:transition>
    </mc:Choice>
    <mc:Fallback xmlns="">
      <p:transition spd="slow">
        <p:fade/>
        <p:sndAc>
          <p:stSnd>
            <p:snd r:embed="rId14" name="arrow.wav"/>
          </p:stSnd>
        </p:sndAc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02591D8-C196-4EA6-8282-92D96B2AE05B}" type="datetimeFigureOut">
              <a:rPr lang="en-US" smtClean="0"/>
              <a:t>06-Nov-20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3" name="arrow.wav"/>
          </p:stSnd>
        </p:sndAc>
      </p:transition>
    </mc:Choice>
    <mc:Fallback xmlns="">
      <p:transition spd="slow">
        <p:fade/>
        <p:sndAc>
          <p:stSnd>
            <p:snd r:embed="rId14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02591D8-C196-4EA6-8282-92D96B2AE05B}" type="datetimeFigureOut">
              <a:rPr lang="en-US" smtClean="0"/>
              <a:t>06-Nov-20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3" name="arrow.wav"/>
          </p:stSnd>
        </p:sndAc>
      </p:transition>
    </mc:Choice>
    <mc:Fallback xmlns="">
      <p:transition spd="slow">
        <p:fade/>
        <p:sndAc>
          <p:stSnd>
            <p:snd r:embed="rId14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02591D8-C196-4EA6-8282-92D96B2AE05B}" type="datetimeFigureOut">
              <a:rPr lang="en-US" smtClean="0"/>
              <a:t>06-Nov-20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3" name="arrow.wav"/>
          </p:stSnd>
        </p:sndAc>
      </p:transition>
    </mc:Choice>
    <mc:Fallback xmlns="">
      <p:transition spd="slow">
        <p:fade/>
        <p:sndAc>
          <p:stSnd>
            <p:snd r:embed="rId14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02591D8-C196-4EA6-8282-92D96B2AE05B}" type="datetimeFigureOut">
              <a:rPr lang="en-US" smtClean="0"/>
              <a:t>06-Nov-20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3" name="arrow.wav"/>
          </p:stSnd>
        </p:sndAc>
      </p:transition>
    </mc:Choice>
    <mc:Fallback xmlns="">
      <p:transition spd="slow">
        <p:fade/>
        <p:sndAc>
          <p:stSnd>
            <p:snd r:embed="rId14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591D8-C196-4EA6-8282-92D96B2AE05B}" type="datetimeFigureOut">
              <a:rPr lang="en-US" smtClean="0"/>
              <a:t>06-Nov-20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912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3" name="arrow.wav"/>
          </p:stSnd>
        </p:sndAc>
      </p:transition>
    </mc:Choice>
    <mc:Fallback xmlns="">
      <p:transition spd="slow">
        <p:fade/>
        <p:sndAc>
          <p:stSnd>
            <p:snd r:embed="rId14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056F94E-58B0-45D9-AA74-351A024332F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02591D8-C196-4EA6-8282-92D96B2AE05B}" type="datetimeFigureOut">
              <a:rPr lang="en-US" smtClean="0"/>
              <a:t>06-Nov-20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3" name="arrow.wav"/>
          </p:stSnd>
        </p:sndAc>
      </p:transition>
    </mc:Choice>
    <mc:Fallback xmlns="">
      <p:transition spd="slow">
        <p:fade/>
        <p:sndAc>
          <p:stSnd>
            <p:snd r:embed="rId15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jp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4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8.xml"/><Relationship Id="rId6" Type="http://schemas.openxmlformats.org/officeDocument/2006/relationships/audio" Target="../media/audio1.wav"/><Relationship Id="rId5" Type="http://schemas.openxmlformats.org/officeDocument/2006/relationships/image" Target="../media/image48.jpg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5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6.xml"/><Relationship Id="rId6" Type="http://schemas.openxmlformats.org/officeDocument/2006/relationships/audio" Target="../media/audio1.wav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16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microsoft.com/office/2007/relationships/hdphoto" Target="../media/hdphoto6.wdp"/><Relationship Id="rId18" Type="http://schemas.microsoft.com/office/2007/relationships/hdphoto" Target="../media/hdphoto8.wdp"/><Relationship Id="rId3" Type="http://schemas.openxmlformats.org/officeDocument/2006/relationships/image" Target="../media/image18.png"/><Relationship Id="rId7" Type="http://schemas.microsoft.com/office/2007/relationships/hdphoto" Target="../media/hdphoto3.wdp"/><Relationship Id="rId12" Type="http://schemas.openxmlformats.org/officeDocument/2006/relationships/image" Target="../media/image24.png"/><Relationship Id="rId17" Type="http://schemas.openxmlformats.org/officeDocument/2006/relationships/image" Target="../media/image27.png"/><Relationship Id="rId2" Type="http://schemas.openxmlformats.org/officeDocument/2006/relationships/audio" Target="../media/audio1.wav"/><Relationship Id="rId16" Type="http://schemas.openxmlformats.org/officeDocument/2006/relationships/image" Target="../media/image26.png"/><Relationship Id="rId20" Type="http://schemas.openxmlformats.org/officeDocument/2006/relationships/audio" Target="../media/audio1.wav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21.png"/><Relationship Id="rId11" Type="http://schemas.microsoft.com/office/2007/relationships/hdphoto" Target="../media/hdphoto5.wdp"/><Relationship Id="rId5" Type="http://schemas.openxmlformats.org/officeDocument/2006/relationships/image" Target="../media/image20.png"/><Relationship Id="rId15" Type="http://schemas.microsoft.com/office/2007/relationships/hdphoto" Target="../media/hdphoto7.wdp"/><Relationship Id="rId10" Type="http://schemas.openxmlformats.org/officeDocument/2006/relationships/image" Target="../media/image23.png"/><Relationship Id="rId19" Type="http://schemas.openxmlformats.org/officeDocument/2006/relationships/image" Target="../media/image28.png"/><Relationship Id="rId4" Type="http://schemas.openxmlformats.org/officeDocument/2006/relationships/image" Target="../media/image19.png"/><Relationship Id="rId9" Type="http://schemas.microsoft.com/office/2007/relationships/hdphoto" Target="../media/hdphoto4.wdp"/><Relationship Id="rId1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7.xml"/><Relationship Id="rId6" Type="http://schemas.openxmlformats.org/officeDocument/2006/relationships/audio" Target="../media/audio1.wav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33627">
            <a:off x="263858" y="87608"/>
            <a:ext cx="5110589" cy="364604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63041">
            <a:off x="2528459" y="2917854"/>
            <a:ext cx="6267450" cy="2076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4810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3" name="arrow.wav"/>
          </p:stSnd>
        </p:sndAc>
      </p:transition>
    </mc:Choice>
    <mc:Fallback xmlns="">
      <p:transition spd="slow">
        <p:fade/>
        <p:sndAc>
          <p:stSnd>
            <p:snd r:embed="rId7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09" y="533400"/>
            <a:ext cx="8229600" cy="2014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457200" y="3124200"/>
            <a:ext cx="8229600" cy="90351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800" dirty="0" smtClean="0">
                <a:latin typeface="Courier New" pitchFamily="49" charset="0"/>
                <a:cs typeface="Courier New" pitchFamily="49" charset="0"/>
              </a:rPr>
              <a:t>يَ </a:t>
            </a:r>
            <a:r>
              <a:rPr lang="ar-SA" sz="48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قُ</a:t>
            </a:r>
            <a:r>
              <a:rPr lang="ar-SA" sz="4800" dirty="0" smtClean="0">
                <a:latin typeface="Courier New" pitchFamily="49" charset="0"/>
                <a:cs typeface="Courier New" pitchFamily="49" charset="0"/>
              </a:rPr>
              <a:t> لْ نَ    يَ </a:t>
            </a:r>
            <a:r>
              <a:rPr lang="ar-SA" sz="48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قْ</a:t>
            </a:r>
            <a:r>
              <a:rPr lang="ar-SA" sz="4800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وُ </a:t>
            </a:r>
            <a:r>
              <a:rPr lang="ar-SA" sz="4800" dirty="0" smtClean="0">
                <a:latin typeface="Courier New" pitchFamily="49" charset="0"/>
                <a:cs typeface="Courier New" pitchFamily="49" charset="0"/>
              </a:rPr>
              <a:t>لُ نْ</a:t>
            </a:r>
            <a:endParaRPr lang="en-US" sz="4800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267200" y="3637643"/>
            <a:ext cx="1295401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429001" y="5257800"/>
            <a:ext cx="5410200" cy="90351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800" dirty="0" smtClean="0">
                <a:latin typeface="Courier New" pitchFamily="49" charset="0"/>
                <a:cs typeface="Courier New" pitchFamily="49" charset="0"/>
              </a:rPr>
              <a:t>يَقُلْنَ    يَقْوُلْنَ</a:t>
            </a:r>
            <a:endParaRPr lang="en-US" sz="4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Teardrop 10"/>
          <p:cNvSpPr/>
          <p:nvPr/>
        </p:nvSpPr>
        <p:spPr>
          <a:xfrm>
            <a:off x="228600" y="5257800"/>
            <a:ext cx="2759890" cy="152400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u="sng" dirty="0" smtClean="0"/>
              <a:t>حرف علة</a:t>
            </a:r>
          </a:p>
          <a:p>
            <a:pPr algn="ctr"/>
            <a:r>
              <a:rPr lang="ar-SA" sz="6600" dirty="0" smtClean="0">
                <a:solidFill>
                  <a:srgbClr val="FF0000"/>
                </a:solidFill>
              </a:rPr>
              <a:t>و</a:t>
            </a:r>
            <a:r>
              <a:rPr lang="ar-SA" sz="6600" dirty="0" smtClean="0"/>
              <a:t>-</a:t>
            </a:r>
            <a:r>
              <a:rPr lang="ar-SA" sz="6600" dirty="0" smtClean="0">
                <a:solidFill>
                  <a:srgbClr val="FF0000"/>
                </a:solidFill>
              </a:rPr>
              <a:t>ا</a:t>
            </a:r>
            <a:r>
              <a:rPr lang="ar-SA" sz="6600" dirty="0" smtClean="0"/>
              <a:t>-</a:t>
            </a:r>
            <a:r>
              <a:rPr lang="ar-SA" sz="6600" dirty="0" smtClean="0">
                <a:solidFill>
                  <a:srgbClr val="FF0000"/>
                </a:solidFill>
              </a:rPr>
              <a:t>ى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13" name="Arc 12"/>
          <p:cNvSpPr/>
          <p:nvPr/>
        </p:nvSpPr>
        <p:spPr>
          <a:xfrm>
            <a:off x="2590800" y="2667001"/>
            <a:ext cx="4648200" cy="762000"/>
          </a:xfrm>
          <a:prstGeom prst="arc">
            <a:avLst>
              <a:gd name="adj1" fmla="val 10675743"/>
              <a:gd name="adj2" fmla="val 164486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57200" y="4201886"/>
            <a:ext cx="8229600" cy="90351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800" dirty="0" smtClean="0">
                <a:latin typeface="Courier New" pitchFamily="49" charset="0"/>
                <a:cs typeface="Courier New" pitchFamily="49" charset="0"/>
              </a:rPr>
              <a:t>يَ </a:t>
            </a:r>
            <a:r>
              <a:rPr lang="ar-SA" sz="48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قُ</a:t>
            </a:r>
            <a:r>
              <a:rPr lang="ar-SA" sz="4800" dirty="0" smtClean="0">
                <a:latin typeface="Courier New" pitchFamily="49" charset="0"/>
                <a:cs typeface="Courier New" pitchFamily="49" charset="0"/>
              </a:rPr>
              <a:t> لْ نَ    يَ </a:t>
            </a:r>
            <a:r>
              <a:rPr lang="ar-SA" sz="48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قْ</a:t>
            </a:r>
            <a:r>
              <a:rPr lang="ar-SA" sz="4800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وْ </a:t>
            </a:r>
            <a:r>
              <a:rPr lang="ar-SA" sz="4800" dirty="0" smtClean="0">
                <a:latin typeface="Courier New" pitchFamily="49" charset="0"/>
                <a:cs typeface="Courier New" pitchFamily="49" charset="0"/>
              </a:rPr>
              <a:t>لْ نْ</a:t>
            </a:r>
            <a:endParaRPr lang="en-US" sz="4800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4267200" y="4653643"/>
            <a:ext cx="1295401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638800" y="5791200"/>
            <a:ext cx="1295401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423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8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3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28" y="19050"/>
            <a:ext cx="823976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11" y="1695450"/>
            <a:ext cx="8239760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11" y="2353852"/>
            <a:ext cx="1644969" cy="303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883" y="2228850"/>
            <a:ext cx="6597717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3733800" y="3800929"/>
            <a:ext cx="2133600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429001" y="5421086"/>
            <a:ext cx="5410200" cy="90351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800" dirty="0" smtClean="0">
                <a:latin typeface="Courier New" pitchFamily="49" charset="0"/>
                <a:cs typeface="Courier New" pitchFamily="49" charset="0"/>
              </a:rPr>
              <a:t>يُقَالُ    يُقَوْلُ</a:t>
            </a:r>
            <a:endParaRPr lang="en-US" sz="4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Teardrop 10"/>
          <p:cNvSpPr/>
          <p:nvPr/>
        </p:nvSpPr>
        <p:spPr>
          <a:xfrm>
            <a:off x="228600" y="5421086"/>
            <a:ext cx="2759890" cy="1360714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u="sng" dirty="0" smtClean="0"/>
              <a:t>حرف علة</a:t>
            </a:r>
          </a:p>
          <a:p>
            <a:pPr algn="ctr"/>
            <a:r>
              <a:rPr lang="ar-SA" sz="6600" dirty="0" smtClean="0">
                <a:solidFill>
                  <a:srgbClr val="FF0000"/>
                </a:solidFill>
              </a:rPr>
              <a:t>و</a:t>
            </a:r>
            <a:r>
              <a:rPr lang="ar-SA" sz="6600" dirty="0" smtClean="0"/>
              <a:t>-</a:t>
            </a:r>
            <a:r>
              <a:rPr lang="ar-SA" sz="6600" dirty="0" smtClean="0">
                <a:solidFill>
                  <a:srgbClr val="FF0000"/>
                </a:solidFill>
              </a:rPr>
              <a:t>ا</a:t>
            </a:r>
            <a:r>
              <a:rPr lang="ar-SA" sz="6600" dirty="0" smtClean="0"/>
              <a:t>-</a:t>
            </a:r>
            <a:r>
              <a:rPr lang="ar-SA" sz="6600" dirty="0" smtClean="0">
                <a:solidFill>
                  <a:srgbClr val="FF0000"/>
                </a:solidFill>
              </a:rPr>
              <a:t>ى</a:t>
            </a:r>
            <a:endParaRPr lang="en-US" sz="6600" dirty="0">
              <a:solidFill>
                <a:srgbClr val="FF0000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57200" y="2971800"/>
            <a:ext cx="8229600" cy="1219200"/>
            <a:chOff x="457200" y="2971800"/>
            <a:chExt cx="8229600" cy="1219200"/>
          </a:xfrm>
        </p:grpSpPr>
        <p:sp>
          <p:nvSpPr>
            <p:cNvPr id="8" name="Rectangle 7"/>
            <p:cNvSpPr/>
            <p:nvPr/>
          </p:nvSpPr>
          <p:spPr>
            <a:xfrm>
              <a:off x="457200" y="3287486"/>
              <a:ext cx="8229600" cy="90351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SA" sz="4800" dirty="0" smtClean="0">
                  <a:latin typeface="Courier New" pitchFamily="49" charset="0"/>
                  <a:cs typeface="Courier New" pitchFamily="49" charset="0"/>
                </a:rPr>
                <a:t>يُ </a:t>
              </a:r>
              <a:r>
                <a:rPr lang="ar-SA" sz="4800" dirty="0" smtClean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قَ وْ</a:t>
              </a:r>
              <a:r>
                <a:rPr lang="ar-SA" sz="4800" dirty="0" smtClean="0">
                  <a:latin typeface="Courier New" pitchFamily="49" charset="0"/>
                  <a:cs typeface="Courier New" pitchFamily="49" charset="0"/>
                </a:rPr>
                <a:t> لُ       يُ </a:t>
              </a:r>
              <a:r>
                <a:rPr lang="ar-SA" sz="4800" dirty="0" smtClean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قْ</a:t>
              </a:r>
              <a:r>
                <a:rPr lang="ar-SA" sz="4800" dirty="0" smtClean="0">
                  <a:solidFill>
                    <a:srgbClr val="00B050"/>
                  </a:solidFill>
                  <a:latin typeface="Courier New" pitchFamily="49" charset="0"/>
                  <a:cs typeface="Courier New" pitchFamily="49" charset="0"/>
                </a:rPr>
                <a:t> وَ </a:t>
              </a:r>
              <a:r>
                <a:rPr lang="ar-SA" sz="4800" dirty="0" smtClean="0">
                  <a:latin typeface="Courier New" pitchFamily="49" charset="0"/>
                  <a:cs typeface="Courier New" pitchFamily="49" charset="0"/>
                </a:rPr>
                <a:t>لُ</a:t>
              </a:r>
              <a:endParaRPr lang="en-US" sz="48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2" name="Arc 11"/>
            <p:cNvSpPr/>
            <p:nvPr/>
          </p:nvSpPr>
          <p:spPr>
            <a:xfrm>
              <a:off x="1608545" y="2971800"/>
              <a:ext cx="5325655" cy="762000"/>
            </a:xfrm>
            <a:prstGeom prst="arc">
              <a:avLst>
                <a:gd name="adj1" fmla="val 10675743"/>
                <a:gd name="adj2" fmla="val 164486"/>
              </a:avLst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457200" y="4365172"/>
            <a:ext cx="8229600" cy="90351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800" dirty="0" smtClean="0">
                <a:latin typeface="Courier New" pitchFamily="49" charset="0"/>
                <a:cs typeface="Courier New" pitchFamily="49" charset="0"/>
              </a:rPr>
              <a:t>يُ </a:t>
            </a:r>
            <a:r>
              <a:rPr lang="ar-SA" sz="48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قَ وْ</a:t>
            </a:r>
            <a:r>
              <a:rPr lang="ar-SA" sz="4800" dirty="0" smtClean="0">
                <a:latin typeface="Courier New" pitchFamily="49" charset="0"/>
                <a:cs typeface="Courier New" pitchFamily="49" charset="0"/>
              </a:rPr>
              <a:t> لُ    يُ </a:t>
            </a:r>
            <a:r>
              <a:rPr lang="ar-SA" sz="48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قْ</a:t>
            </a:r>
            <a:r>
              <a:rPr lang="ar-SA" sz="4800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وْ </a:t>
            </a:r>
            <a:r>
              <a:rPr lang="ar-SA" sz="4800" dirty="0" smtClean="0">
                <a:latin typeface="Courier New" pitchFamily="49" charset="0"/>
                <a:cs typeface="Courier New" pitchFamily="49" charset="0"/>
              </a:rPr>
              <a:t>لُ ْ</a:t>
            </a:r>
            <a:endParaRPr lang="en-US" sz="4800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114800" y="4876800"/>
            <a:ext cx="1295401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638800" y="5954486"/>
            <a:ext cx="990600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Arc 18"/>
          <p:cNvSpPr/>
          <p:nvPr/>
        </p:nvSpPr>
        <p:spPr>
          <a:xfrm>
            <a:off x="2438400" y="4114800"/>
            <a:ext cx="4648200" cy="762000"/>
          </a:xfrm>
          <a:prstGeom prst="arc">
            <a:avLst>
              <a:gd name="adj1" fmla="val 10675743"/>
              <a:gd name="adj2" fmla="val 164486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c 20"/>
          <p:cNvSpPr/>
          <p:nvPr/>
        </p:nvSpPr>
        <p:spPr>
          <a:xfrm>
            <a:off x="4498191" y="5268686"/>
            <a:ext cx="2893209" cy="598714"/>
          </a:xfrm>
          <a:prstGeom prst="arc">
            <a:avLst>
              <a:gd name="adj1" fmla="val 10675743"/>
              <a:gd name="adj2" fmla="val 164486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3581400" y="3739243"/>
            <a:ext cx="2057400" cy="1451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398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7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14" y="4953000"/>
            <a:ext cx="7839287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14" y="4953000"/>
            <a:ext cx="457200" cy="517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24000" y="381000"/>
            <a:ext cx="5867400" cy="1225868"/>
          </a:xfrm>
          <a:prstGeom prst="flowChartAlternateProcess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SA" sz="6600" dirty="0" smtClean="0">
                <a:ln>
                  <a:solidFill>
                    <a:srgbClr val="00B050"/>
                  </a:solidFill>
                </a:ln>
                <a:latin typeface="Simplified Arabic" pitchFamily="18" charset="-78"/>
                <a:cs typeface="Simplified Arabic" pitchFamily="18" charset="-78"/>
              </a:rPr>
              <a:t>الواجب المنزلى</a:t>
            </a:r>
            <a:endParaRPr lang="en-US" sz="6600" dirty="0">
              <a:ln>
                <a:solidFill>
                  <a:srgbClr val="00B050"/>
                </a:solidFill>
              </a:ln>
              <a:latin typeface="Simplified Arabic" pitchFamily="18" charset="-78"/>
              <a:cs typeface="Simplified Arabic" pitchFamily="18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38503"/>
            <a:ext cx="5867400" cy="308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90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6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ardrop 4"/>
          <p:cNvSpPr/>
          <p:nvPr/>
        </p:nvSpPr>
        <p:spPr>
          <a:xfrm>
            <a:off x="381000" y="457200"/>
            <a:ext cx="8001000" cy="5638800"/>
          </a:xfrm>
          <a:prstGeom prst="teardrop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عزيزى الطالب , </a:t>
            </a:r>
          </a:p>
          <a:p>
            <a:pPr algn="ctr"/>
            <a:r>
              <a:rPr lang="ar-S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أختتم عرض اليوم , الجميع بخير فى مواقفهم , أمين ,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279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flipH="1">
            <a:off x="0" y="0"/>
            <a:ext cx="9143998" cy="249299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المدرسةالحسينيةقاسم العلوم العالم بلشكربور</a:t>
            </a:r>
          </a:p>
          <a:p>
            <a:pPr algn="ctr"/>
            <a:r>
              <a:rPr lang="ar-SA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سرينغر - </a:t>
            </a:r>
            <a:r>
              <a:rPr lang="ar-SA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منشيغنز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514600"/>
            <a:ext cx="9144000" cy="419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59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2057400" y="304800"/>
            <a:ext cx="5486400" cy="1572913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anchor="t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ar-SA" sz="88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Urdu Typesetting" pitchFamily="66" charset="-78"/>
                <a:cs typeface="Urdu Typesetting" pitchFamily="66" charset="-78"/>
              </a:rPr>
              <a:t>عزيزي الطالب</a:t>
            </a:r>
            <a:r>
              <a:rPr lang="ar-SA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Urdu Typesetting" pitchFamily="66" charset="-78"/>
                <a:cs typeface="Urdu Typesetting" pitchFamily="66" charset="-78"/>
              </a:rPr>
              <a:t>. </a:t>
            </a:r>
            <a:endParaRPr lang="en-US" b="1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Urdu Typesetting" pitchFamily="66" charset="-78"/>
              <a:cs typeface="Urdu Typesetting" pitchFamily="66" charset="-78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85800" y="2438400"/>
            <a:ext cx="7397496" cy="3733800"/>
            <a:chOff x="685800" y="2438400"/>
            <a:chExt cx="7397496" cy="37338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2438400"/>
              <a:ext cx="3276600" cy="3733800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Subtitle 2"/>
            <p:cNvSpPr txBox="1">
              <a:spLocks/>
            </p:cNvSpPr>
            <p:nvPr/>
          </p:nvSpPr>
          <p:spPr>
            <a:xfrm>
              <a:off x="3657600" y="2542736"/>
              <a:ext cx="4425696" cy="3553264"/>
            </a:xfrm>
            <a:prstGeom prst="rect">
              <a:avLst/>
            </a:prstGeom>
            <a:solidFill>
              <a:srgbClr val="002060"/>
            </a:solidFill>
            <a:scene3d>
              <a:camera prst="orthographicFront"/>
              <a:lightRig rig="flat" dir="tl">
                <a:rot lat="0" lon="0" rev="6600000"/>
              </a:lightRig>
            </a:scene3d>
            <a:sp3d>
              <a:bevelT/>
            </a:sp3d>
          </p:spPr>
          <p:txBody>
            <a:bodyPr vert="horz">
              <a:noAutofit/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lvl1pPr marL="411480" indent="-342900" algn="l" rtl="0" eaLnBrk="1" latinLnBrk="0" hangingPunct="1">
                <a:spcBef>
                  <a:spcPts val="700"/>
                </a:spcBef>
                <a:buClr>
                  <a:schemeClr val="tx2"/>
                </a:buClr>
                <a:buSzPct val="95000"/>
                <a:buFont typeface="Wingdings"/>
                <a:buChar char=""/>
                <a:defRPr kumimoji="0"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0664" indent="-285750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/>
                <a:buChar char=""/>
                <a:defRPr kumimoji="0"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96696" indent="-228600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Wingdings 2"/>
                <a:buChar char=""/>
                <a:defRPr kumimoji="0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61872" indent="-228600" algn="l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Wingdings 3"/>
                <a:buChar char=""/>
                <a:defRPr kumimoji="0"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81328" indent="-210312" algn="l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Wingdings 2"/>
                <a:buChar char="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9928" indent="-210312" algn="l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Wingdings 2"/>
                <a:buChar char="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01952" indent="-182880" algn="l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Wingdings 2"/>
                <a:buChar char=""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93976" indent="-182880" algn="l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Wingdings 2"/>
                <a:buChar char=""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Wingdings 2"/>
                <a:buChar char=""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  <a:extLst/>
            </a:lstStyle>
            <a:p>
              <a:pPr marL="68580" indent="0" algn="ctr">
                <a:buNone/>
              </a:pPr>
              <a:r>
                <a:rPr lang="ar-SA" sz="6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ldhabi" pitchFamily="2" charset="-78"/>
                  <a:cs typeface="Aldhabi" pitchFamily="2" charset="-78"/>
                </a:rPr>
                <a:t>مرحباً بك</a:t>
              </a:r>
              <a:r>
                <a:rPr lang="bn-BD" sz="6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ldhabi" pitchFamily="2" charset="-78"/>
                  <a:cs typeface="Aldhabi" pitchFamily="2" charset="-78"/>
                </a:rPr>
                <a:t> </a:t>
              </a:r>
            </a:p>
            <a:p>
              <a:pPr marL="68580" indent="0" algn="ctr">
                <a:buNone/>
              </a:pPr>
              <a:r>
                <a:rPr lang="ar-SA" sz="6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ldhabi" pitchFamily="2" charset="-78"/>
                  <a:cs typeface="Aldhabi" pitchFamily="2" charset="-78"/>
                </a:rPr>
                <a:t>فى الفصل عبر الإنترنت  -2020      </a:t>
              </a:r>
              <a:endParaRPr lang="en-US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dhabi" pitchFamily="2" charset="-78"/>
                <a:cs typeface="Aldhabi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5094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198" y="4191000"/>
            <a:ext cx="381000" cy="381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91802" y="1371600"/>
            <a:ext cx="5799798" cy="3724096"/>
          </a:xfrm>
          <a:prstGeom prst="rect">
            <a:avLst/>
          </a:prstGeom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6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wkÿK</a:t>
            </a:r>
            <a:r>
              <a:rPr lang="bn-BD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bn-BD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cwiwPwZ</a:t>
            </a:r>
            <a:endParaRPr lang="bn-BD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7030A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4400" dirty="0" err="1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gvIjvbv</a:t>
            </a:r>
            <a:r>
              <a:rPr lang="en-US" sz="44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†</a:t>
            </a:r>
            <a:r>
              <a:rPr lang="en-US" sz="4400" dirty="0" err="1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gvt</a:t>
            </a:r>
            <a:r>
              <a:rPr lang="en-US" sz="44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Bwjqvm</a:t>
            </a:r>
            <a:r>
              <a:rPr lang="en-US" sz="44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‡</a:t>
            </a:r>
            <a:r>
              <a:rPr lang="en-US" sz="4400" dirty="0" err="1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nvmvBb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</a:p>
          <a:p>
            <a:pPr algn="ctr"/>
            <a:r>
              <a:rPr lang="bn-BD" sz="3200" dirty="0">
                <a:latin typeface="SutonnyMJ" pitchFamily="2" charset="0"/>
                <a:cs typeface="SutonnyMJ" pitchFamily="2" charset="0"/>
              </a:rPr>
              <a:t>cÖfvlK (Aviwe)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3600" dirty="0">
                <a:latin typeface="SutonnyMJ" pitchFamily="2" charset="0"/>
                <a:cs typeface="SutonnyMJ" pitchFamily="2" charset="0"/>
              </a:rPr>
              <a:t>j</a:t>
            </a:r>
            <a:r>
              <a:rPr lang="bn-BD" sz="3600" dirty="0">
                <a:latin typeface="SutonnyMJ" pitchFamily="2" charset="0"/>
                <a:cs typeface="SutonnyMJ" pitchFamily="2" charset="0"/>
              </a:rPr>
              <a:t>¯‹icyi GBP,‡K, BD Avwjg </a:t>
            </a:r>
            <a:r>
              <a:rPr lang="bn-BD" sz="3600" dirty="0" smtClean="0">
                <a:latin typeface="SutonnyMJ" pitchFamily="2" charset="0"/>
                <a:cs typeface="SutonnyMJ" pitchFamily="2" charset="0"/>
              </a:rPr>
              <a:t>gv`ivmv</a:t>
            </a:r>
            <a:endParaRPr lang="bn-BD" sz="1400" dirty="0" smtClean="0">
              <a:latin typeface="SutonnyMJ" pitchFamily="2" charset="0"/>
              <a:cs typeface="SutonnyMJ" pitchFamily="2" charset="0"/>
            </a:endParaRPr>
          </a:p>
          <a:p>
            <a:r>
              <a:rPr lang="bn-BD" sz="3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      01751408030</a:t>
            </a:r>
            <a:endParaRPr lang="en-US" sz="36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mdelias997997@gmail.com 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997" y="4660900"/>
            <a:ext cx="313399" cy="292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79" y="2048579"/>
            <a:ext cx="2523421" cy="252342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832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6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03" y="1447800"/>
            <a:ext cx="8632968" cy="2590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09900" y="304800"/>
            <a:ext cx="3200400" cy="925497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Av‡jvP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welq</a:t>
            </a:r>
            <a:endParaRPr lang="en-US" sz="54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914" y="4572000"/>
            <a:ext cx="4869146" cy="20400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0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6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" y="152400"/>
            <a:ext cx="8839200" cy="14478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8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wkLb</a:t>
            </a:r>
            <a:r>
              <a:rPr lang="en-US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8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dj</a:t>
            </a:r>
            <a:r>
              <a:rPr lang="en-US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:</a:t>
            </a:r>
            <a:r>
              <a:rPr lang="ar-SA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نتائج التدريس </a:t>
            </a:r>
            <a:r>
              <a:rPr lang="en-US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endParaRPr lang="en-US" sz="8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752600"/>
            <a:ext cx="8763000" cy="4876799"/>
          </a:xfrm>
        </p:spPr>
        <p:txBody>
          <a:bodyPr>
            <a:normAutofit lnSpcReduction="10000"/>
          </a:bodyPr>
          <a:lstStyle/>
          <a:p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wkÿv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Awa`ßi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Gi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gva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¨‡g 8g †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kªwYi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Aviwe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2q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c‡Îi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30 Kg©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w`e‡mi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cvV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cwiKíbvi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ev¯Íevqb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KŠkj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4000" dirty="0" smtClean="0">
                <a:latin typeface="SutonnyMJ" pitchFamily="2" charset="0"/>
                <a:cs typeface="SutonnyMJ" pitchFamily="2" charset="0"/>
              </a:rPr>
              <a:t>30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Kg©w`e‡mi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cvV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cwiKíbv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Abyki‡Y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7g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Aa¨v‡qi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ar-SA" sz="4000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ar-SA" sz="4000" dirty="0" smtClean="0">
                <a:latin typeface="SutonnyMJ" pitchFamily="2" charset="0"/>
                <a:cs typeface="SutonnyMJ" pitchFamily="2" charset="0"/>
              </a:rPr>
              <a:t>معتل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kã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‡_‡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K</a:t>
            </a:r>
            <a:r>
              <a:rPr lang="ar-SA" sz="4000" dirty="0" smtClean="0">
                <a:latin typeface="SutonnyMJ" pitchFamily="2" charset="0"/>
                <a:cs typeface="SutonnyMJ" pitchFamily="2" charset="0"/>
              </a:rPr>
              <a:t> فعل مضارع 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Gi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iƒ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cvšÍi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c×wZ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ar-SA" sz="4000" dirty="0" smtClean="0">
                <a:latin typeface="SutonnyMJ" pitchFamily="2" charset="0"/>
                <a:cs typeface="SutonnyMJ" pitchFamily="2" charset="0"/>
              </a:rPr>
              <a:t>معتل عين واوى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Gi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kã</a:t>
            </a:r>
            <a:r>
              <a:rPr lang="ar-SA" sz="4000" dirty="0" smtClean="0">
                <a:latin typeface="SutonnyMJ" pitchFamily="2" charset="0"/>
                <a:cs typeface="SutonnyMJ" pitchFamily="2" charset="0"/>
              </a:rPr>
              <a:t>القولت 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gvm`vi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†_‡K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iƒcvšÍi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4000" dirty="0" smtClean="0">
                <a:latin typeface="SutonnyMJ" pitchFamily="2" charset="0"/>
                <a:cs typeface="SutonnyMJ" pitchFamily="2" charset="0"/>
              </a:rPr>
              <a:t>1 I 2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bs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ZvÕjxj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| 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57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4419600"/>
            <a:ext cx="8229600" cy="1941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i="0" kern="1200" cap="none" spc="3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7200" b="1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532376"/>
          </a:xfrm>
        </p:spPr>
        <p:txBody>
          <a:bodyPr/>
          <a:lstStyle/>
          <a:p>
            <a:pPr algn="l"/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pPr algn="l"/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51971" y="76200"/>
            <a:ext cx="8411029" cy="990600"/>
            <a:chOff x="351971" y="0"/>
            <a:chExt cx="8575964" cy="1400319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0" y="0"/>
              <a:ext cx="4203535" cy="88837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971" y="743564"/>
              <a:ext cx="4724400" cy="656755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71" y="1219200"/>
            <a:ext cx="8411030" cy="6857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728686"/>
            <a:ext cx="7467600" cy="5290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43" y="3385458"/>
            <a:ext cx="7467600" cy="5141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86" y="4038600"/>
            <a:ext cx="7456714" cy="5141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2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683919"/>
            <a:ext cx="7467600" cy="5013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4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14" y="5863206"/>
            <a:ext cx="7424057" cy="4940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6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290458"/>
            <a:ext cx="7438571" cy="461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7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71" y="6472231"/>
            <a:ext cx="7413170" cy="461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70" y="2042886"/>
            <a:ext cx="7476673" cy="5379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86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20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399"/>
            <a:ext cx="8305800" cy="7131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171" y="1048657"/>
            <a:ext cx="6379370" cy="533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172" y="1752600"/>
            <a:ext cx="6364855" cy="533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171" y="2438400"/>
            <a:ext cx="6364855" cy="5370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171" y="3106056"/>
            <a:ext cx="6379370" cy="5370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172" y="4394208"/>
            <a:ext cx="6346710" cy="5261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172" y="3775763"/>
            <a:ext cx="6346709" cy="4878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172" y="5056649"/>
            <a:ext cx="6346710" cy="4732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172" y="5666249"/>
            <a:ext cx="6317682" cy="4878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18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12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304800"/>
            <a:ext cx="8530167" cy="914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8229600" cy="1089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15" y="2514600"/>
            <a:ext cx="8229600" cy="89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00" y="3820886"/>
            <a:ext cx="6705600" cy="90351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800" dirty="0" smtClean="0">
                <a:latin typeface="Courier New" pitchFamily="49" charset="0"/>
                <a:cs typeface="Courier New" pitchFamily="49" charset="0"/>
              </a:rPr>
              <a:t>يَ </a:t>
            </a:r>
            <a:r>
              <a:rPr lang="ar-SA" sz="48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ق </a:t>
            </a:r>
            <a:r>
              <a:rPr lang="ar-SA" sz="48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urier New" pitchFamily="49" charset="0"/>
                <a:cs typeface="Courier New" pitchFamily="49" charset="0"/>
              </a:rPr>
              <a:t>ُ</a:t>
            </a:r>
            <a:r>
              <a:rPr lang="ar-SA" sz="4800" dirty="0" smtClean="0">
                <a:latin typeface="Courier New" pitchFamily="49" charset="0"/>
                <a:cs typeface="Courier New" pitchFamily="49" charset="0"/>
              </a:rPr>
              <a:t>وْ لُ   يَ </a:t>
            </a:r>
            <a:r>
              <a:rPr lang="ar-SA" sz="48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قْ </a:t>
            </a:r>
            <a:r>
              <a:rPr lang="ar-SA" sz="48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و</a:t>
            </a:r>
            <a:r>
              <a:rPr lang="ar-SA" sz="4800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ُ </a:t>
            </a:r>
            <a:r>
              <a:rPr lang="ar-SA" sz="4800" dirty="0" smtClean="0">
                <a:latin typeface="Courier New" pitchFamily="49" charset="0"/>
                <a:cs typeface="Courier New" pitchFamily="49" charset="0"/>
              </a:rPr>
              <a:t>لُ</a:t>
            </a:r>
            <a:endParaRPr lang="en-US" sz="4800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495800" y="4114800"/>
            <a:ext cx="838200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848100" y="5257800"/>
            <a:ext cx="4419600" cy="90351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800" dirty="0" smtClean="0">
                <a:latin typeface="Courier New" pitchFamily="49" charset="0"/>
                <a:cs typeface="Courier New" pitchFamily="49" charset="0"/>
              </a:rPr>
              <a:t>يَ</a:t>
            </a:r>
            <a:r>
              <a:rPr lang="ar-SA" sz="48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ق</a:t>
            </a:r>
            <a:r>
              <a:rPr lang="ar-SA" sz="48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urier New" pitchFamily="49" charset="0"/>
                <a:cs typeface="Courier New" pitchFamily="49" charset="0"/>
              </a:rPr>
              <a:t>ُ</a:t>
            </a:r>
            <a:r>
              <a:rPr lang="ar-SA" sz="4800" dirty="0" smtClean="0">
                <a:latin typeface="Courier New" pitchFamily="49" charset="0"/>
                <a:cs typeface="Courier New" pitchFamily="49" charset="0"/>
              </a:rPr>
              <a:t>ولُ   يَ</a:t>
            </a:r>
            <a:r>
              <a:rPr lang="ar-SA" sz="48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قْ</a:t>
            </a:r>
            <a:r>
              <a:rPr lang="ar-SA" sz="4800" dirty="0" smtClean="0">
                <a:latin typeface="Courier New" pitchFamily="49" charset="0"/>
                <a:cs typeface="Courier New" pitchFamily="49" charset="0"/>
              </a:rPr>
              <a:t>وُلُ</a:t>
            </a:r>
            <a:endParaRPr lang="en-US" sz="4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Teardrop 7"/>
          <p:cNvSpPr/>
          <p:nvPr/>
        </p:nvSpPr>
        <p:spPr>
          <a:xfrm>
            <a:off x="457200" y="4876800"/>
            <a:ext cx="2743199" cy="182880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u="sng" dirty="0" smtClean="0"/>
              <a:t>حرف علة</a:t>
            </a:r>
          </a:p>
          <a:p>
            <a:pPr algn="ctr"/>
            <a:r>
              <a:rPr lang="ar-SA" sz="6600" dirty="0" smtClean="0">
                <a:solidFill>
                  <a:srgbClr val="FF0000"/>
                </a:solidFill>
              </a:rPr>
              <a:t>و</a:t>
            </a:r>
            <a:r>
              <a:rPr lang="ar-SA" sz="6600" dirty="0" smtClean="0"/>
              <a:t>-</a:t>
            </a:r>
            <a:r>
              <a:rPr lang="ar-SA" sz="6600" dirty="0" smtClean="0">
                <a:solidFill>
                  <a:srgbClr val="FF0000"/>
                </a:solidFill>
              </a:rPr>
              <a:t>ا</a:t>
            </a:r>
            <a:r>
              <a:rPr lang="ar-SA" sz="6600" dirty="0" smtClean="0"/>
              <a:t>-</a:t>
            </a:r>
            <a:r>
              <a:rPr lang="ar-SA" sz="6600" dirty="0" smtClean="0">
                <a:solidFill>
                  <a:srgbClr val="FF0000"/>
                </a:solidFill>
              </a:rPr>
              <a:t>ى</a:t>
            </a:r>
            <a:endParaRPr lang="en-US" sz="6600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5705929" y="5782127"/>
            <a:ext cx="838200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Arc 14"/>
          <p:cNvSpPr/>
          <p:nvPr/>
        </p:nvSpPr>
        <p:spPr>
          <a:xfrm>
            <a:off x="2590800" y="3200399"/>
            <a:ext cx="4648200" cy="1072243"/>
          </a:xfrm>
          <a:prstGeom prst="arc">
            <a:avLst>
              <a:gd name="adj1" fmla="val 10675743"/>
              <a:gd name="adj2" fmla="val 164486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6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6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1977</TotalTime>
  <Words>183</Words>
  <Application>Microsoft Office PowerPoint</Application>
  <PresentationFormat>On-screen Show (4:3)</PresentationFormat>
  <Paragraphs>37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Perspective</vt:lpstr>
      <vt:lpstr>Angles</vt:lpstr>
      <vt:lpstr>Metro</vt:lpstr>
      <vt:lpstr>1_Angles</vt:lpstr>
      <vt:lpstr>Flow</vt:lpstr>
      <vt:lpstr>Office Theme</vt:lpstr>
      <vt:lpstr>Composite</vt:lpstr>
      <vt:lpstr>PowerPoint Presentation</vt:lpstr>
      <vt:lpstr>PowerPoint Presentation</vt:lpstr>
      <vt:lpstr>PowerPoint Presentation</vt:lpstr>
      <vt:lpstr>PowerPoint Presentation</vt:lpstr>
      <vt:lpstr>Av‡jvP¨ welq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بسم الله الرحمن الرحيم</dc:title>
  <dc:creator>ismail - [2010]</dc:creator>
  <cp:lastModifiedBy>palash</cp:lastModifiedBy>
  <cp:revision>179</cp:revision>
  <dcterms:created xsi:type="dcterms:W3CDTF">2015-12-13T17:51:51Z</dcterms:created>
  <dcterms:modified xsi:type="dcterms:W3CDTF">2020-11-06T08:25:29Z</dcterms:modified>
</cp:coreProperties>
</file>