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73" r:id="rId8"/>
    <p:sldId id="271" r:id="rId9"/>
    <p:sldId id="267" r:id="rId10"/>
    <p:sldId id="266" r:id="rId11"/>
    <p:sldId id="265" r:id="rId12"/>
    <p:sldId id="268" r:id="rId13"/>
    <p:sldId id="269" r:id="rId14"/>
    <p:sldId id="270" r:id="rId15"/>
    <p:sldId id="272" r:id="rId16"/>
    <p:sldId id="274" r:id="rId17"/>
    <p:sldId id="276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81" d="100"/>
          <a:sy n="81" d="100"/>
        </p:scale>
        <p:origin x="-2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7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0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2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4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6499-E32D-42EE-9F48-09B9AD63CD5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243" y="436099"/>
            <a:ext cx="970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শুভেচ্ছা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4" y="1550289"/>
            <a:ext cx="3729739" cy="40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893643" y="647893"/>
            <a:ext cx="6646639" cy="46910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2259558" y="2800217"/>
            <a:ext cx="838200" cy="16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24769" y="3402198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8593" y="3184818"/>
            <a:ext cx="3505200" cy="83099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412" y="3147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292505" y="604557"/>
            <a:ext cx="2209800" cy="95410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  <p:extLst>
      <p:ext uri="{BB962C8B-B14F-4D97-AF65-F5344CB8AC3E}">
        <p14:creationId xmlns:p14="http://schemas.microsoft.com/office/powerpoint/2010/main" val="3733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5" name="Picture 4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0"/>
            <a:ext cx="4800600" cy="425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6332041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836089" y="4114800"/>
            <a:ext cx="3008313" cy="70286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শিশুরা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0" y="533400"/>
            <a:ext cx="6810234" cy="55927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ক্রিয়ার সঙ্গে “কী” বা “কাকে” যোগ করে  প্রশ্ন করলে যে উত্তর পাওয়া যায়। সেটাই 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8300113" y="4699575"/>
            <a:ext cx="609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Left Arrow 6"/>
          <p:cNvSpPr/>
          <p:nvPr/>
        </p:nvSpPr>
        <p:spPr>
          <a:xfrm>
            <a:off x="1480213" y="3357349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39772" y="3836158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8733" y="377237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546" y="148442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4" y="601367"/>
            <a:ext cx="4636754" cy="320863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3575713" y="3971496"/>
            <a:ext cx="696036" cy="254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04221" y="3822412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511412"/>
            <a:ext cx="5945875" cy="4606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3940" y="1815152"/>
            <a:ext cx="342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মেয়েটি ফুল তুলছে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72650" y="2523038"/>
            <a:ext cx="105087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1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021" y="604588"/>
            <a:ext cx="80476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অর্থাৎ-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3915770" y="2826611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342490" y="3179928"/>
            <a:ext cx="543409" cy="25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5899" y="2922586"/>
            <a:ext cx="257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75612" y="3179928"/>
            <a:ext cx="307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81298" y="3307307"/>
            <a:ext cx="307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08019" y="2952127"/>
            <a:ext cx="28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Traditional_cultivation_in_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444" y="363418"/>
            <a:ext cx="6898956" cy="5000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638803"/>
            <a:ext cx="5105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6294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031" y="937862"/>
            <a:ext cx="2920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897039" y="2101755"/>
            <a:ext cx="93487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033" y="382137"/>
            <a:ext cx="337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মূল্যায়ন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29707"/>
              </p:ext>
            </p:extLst>
          </p:nvPr>
        </p:nvGraphicFramePr>
        <p:xfrm>
          <a:off x="5752531" y="314715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2531" y="314715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8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3707" y="2230356"/>
            <a:ext cx="96353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3827" y="1078173"/>
            <a:ext cx="3985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62316" y="2230356"/>
            <a:ext cx="30707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1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5" y="1078173"/>
            <a:ext cx="10577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7974" y="3785158"/>
            <a:ext cx="50906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বিষয়ঃকারক</a:t>
            </a:r>
            <a:endParaRPr lang="en-US" sz="2400" dirty="0"/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47461" y="949568"/>
            <a:ext cx="8698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মিঃশাহ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কৈনপুরা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আনোয়ারা,চট্টগ্রাম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6096" y="641445"/>
            <a:ext cx="5991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</a:t>
            </a:r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কাটুন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খাচ্ছে। 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624084" y="3289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4454" y="2438400"/>
            <a:ext cx="21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miley Face 11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28597" y="2211105"/>
            <a:ext cx="2893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141493" y="3084731"/>
            <a:ext cx="1037229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5021" y="5554639"/>
            <a:ext cx="210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47" y="4683101"/>
            <a:ext cx="2619375" cy="174307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455038" y="5363569"/>
            <a:ext cx="1501253" cy="40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48466" y="4983792"/>
            <a:ext cx="161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মিষ্টি</a:t>
            </a:r>
            <a:endParaRPr lang="en-US" sz="5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971800" y="1426275"/>
            <a:ext cx="86322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0825" y="1955409"/>
            <a:ext cx="7244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62" y="1111346"/>
            <a:ext cx="8693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থেকে কর্তৃ, কর্ম 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সনাক্ত করতে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210621"/>
              </p:ext>
            </p:extLst>
          </p:nvPr>
        </p:nvGraphicFramePr>
        <p:xfrm>
          <a:off x="8791432" y="185429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1432" y="185429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2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414" y="1352728"/>
            <a:ext cx="11676185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033" y="409433"/>
            <a:ext cx="313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91821" y="3357349"/>
            <a:ext cx="380905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3600" dirty="0"/>
          </a:p>
        </p:txBody>
      </p:sp>
      <p:sp>
        <p:nvSpPr>
          <p:cNvPr id="12" name="Curved Left Arrow 11"/>
          <p:cNvSpPr/>
          <p:nvPr/>
        </p:nvSpPr>
        <p:spPr>
          <a:xfrm>
            <a:off x="4175078" y="3498944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34485" y="4419597"/>
            <a:ext cx="804080" cy="268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46208" y="4230806"/>
            <a:ext cx="2674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43499" y="4419597"/>
            <a:ext cx="15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00200" y="1295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5533" y="913298"/>
            <a:ext cx="417406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খাচ্ছেন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9464" y="3451746"/>
            <a:ext cx="464187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মিঃকাটুন মিষ্টি খাচ্ছেন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56566" y="106680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5546118" y="1066800"/>
            <a:ext cx="1906693" cy="6727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5333209" y="3736555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049" y="4859572"/>
            <a:ext cx="11156471" cy="14955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‌‍‌‌‌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কে’বা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‌‌‌‍‍‍‍‍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624049" y="609599"/>
            <a:ext cx="3797826" cy="3611588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toy 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6248400" cy="6858000"/>
          </a:xfrm>
          <a:prstGeom prst="rect">
            <a:avLst/>
          </a:prstGeom>
        </p:spPr>
      </p:pic>
      <p:pic>
        <p:nvPicPr>
          <p:cNvPr id="4" name="Content Placeholder 7" descr="toy 4.bmp"/>
          <p:cNvPicPr>
            <a:picLocks noChangeAspect="1"/>
          </p:cNvPicPr>
          <p:nvPr/>
        </p:nvPicPr>
        <p:blipFill>
          <a:blip r:embed="rId2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5" name="Content Placeholder 7" descr="toy 4.bmp"/>
          <p:cNvPicPr>
            <a:picLocks noChangeAspect="1"/>
          </p:cNvPicPr>
          <p:nvPr/>
        </p:nvPicPr>
        <p:blipFill>
          <a:blip r:embed="rId2"/>
          <a:srcRect l="31646" r="32911" b="60000"/>
          <a:stretch>
            <a:fillRect/>
          </a:stretch>
        </p:blipFill>
        <p:spPr>
          <a:xfrm>
            <a:off x="1066800" y="-76200"/>
            <a:ext cx="2133600" cy="2743200"/>
          </a:xfrm>
          <a:prstGeom prst="smileyFace">
            <a:avLst/>
          </a:prstGeom>
        </p:spPr>
      </p:pic>
      <p:pic>
        <p:nvPicPr>
          <p:cNvPr id="6" name="Content Placeholder 7" descr="toy 4.bmp"/>
          <p:cNvPicPr>
            <a:picLocks noChangeAspect="1"/>
          </p:cNvPicPr>
          <p:nvPr/>
        </p:nvPicPr>
        <p:blipFill>
          <a:blip r:embed="rId2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Rectangle 6"/>
          <p:cNvSpPr/>
          <p:nvPr/>
        </p:nvSpPr>
        <p:spPr>
          <a:xfrm flipV="1">
            <a:off x="5334000" y="3741317"/>
            <a:ext cx="1066800" cy="2621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2694296"/>
            <a:ext cx="3810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308</Words>
  <Application>Microsoft Office PowerPoint</Application>
  <PresentationFormat>Custom</PresentationFormat>
  <Paragraphs>77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Presentation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HAZRAT</dc:creator>
  <cp:lastModifiedBy>shah alam</cp:lastModifiedBy>
  <cp:revision>103</cp:revision>
  <dcterms:created xsi:type="dcterms:W3CDTF">2019-05-06T03:37:56Z</dcterms:created>
  <dcterms:modified xsi:type="dcterms:W3CDTF">2020-09-22T06:27:54Z</dcterms:modified>
</cp:coreProperties>
</file>