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4" r:id="rId2"/>
    <p:sldId id="333" r:id="rId3"/>
    <p:sldId id="337" r:id="rId4"/>
    <p:sldId id="309" r:id="rId5"/>
    <p:sldId id="303" r:id="rId6"/>
    <p:sldId id="263" r:id="rId7"/>
    <p:sldId id="323" r:id="rId8"/>
    <p:sldId id="324" r:id="rId9"/>
    <p:sldId id="339" r:id="rId10"/>
    <p:sldId id="286" r:id="rId11"/>
    <p:sldId id="318" r:id="rId12"/>
    <p:sldId id="314" r:id="rId13"/>
    <p:sldId id="32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32" autoAdjust="0"/>
  </p:normalViewPr>
  <p:slideViewPr>
    <p:cSldViewPr>
      <p:cViewPr>
        <p:scale>
          <a:sx n="75" d="100"/>
          <a:sy n="75" d="100"/>
        </p:scale>
        <p:origin x="-12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B45F-5E8F-48A0-AE55-66D6E10E1C12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8308-A20F-4F73-B982-6CE86819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28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2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5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5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7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8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92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76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20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8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3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5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7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71800" y="304800"/>
            <a:ext cx="35052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আল্লাহর পরিচয়</a:t>
            </a:r>
            <a:endParaRPr lang="en-US" sz="4000" b="1" dirty="0"/>
          </a:p>
        </p:txBody>
      </p:sp>
      <p:pic>
        <p:nvPicPr>
          <p:cNvPr id="3" name="Picture 2" descr="Secondary - (B.Version.) - Class-9-10 Islam-9-10 OPT.pdf - Adobe Acrobat Reader DC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7216" r="3333" b="14397"/>
          <a:stretch/>
        </p:blipFill>
        <p:spPr>
          <a:xfrm>
            <a:off x="-18448" y="1752600"/>
            <a:ext cx="9067799" cy="43434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524000" y="0"/>
            <a:ext cx="5638800" cy="990600"/>
          </a:xfrm>
          <a:prstGeom prst="downArrow">
            <a:avLst>
              <a:gd name="adj1" fmla="val 50000"/>
              <a:gd name="adj2" fmla="val 422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687" y="1066800"/>
            <a:ext cx="595442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2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uter City\Downloads\10806408_803608059712000_4387708737983279336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967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4400" y="0"/>
            <a:ext cx="6934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799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একত্ববাদের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গুরুত্ব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আলোচনা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20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_Stephen's_G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18868"/>
            <a:ext cx="8534400" cy="62484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04800" y="228600"/>
            <a:ext cx="8458200" cy="1447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51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-74545" y="2288485"/>
            <a:ext cx="4763329" cy="371226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 flipH="1">
            <a:off x="4718602" y="2288485"/>
            <a:ext cx="4365764" cy="371226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শ্রেণী-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প্রথম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964096" y="2286001"/>
            <a:ext cx="2941982" cy="5019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300042" y="2263637"/>
            <a:ext cx="2951921" cy="43483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3048000" y="838200"/>
            <a:ext cx="2877380" cy="781812"/>
          </a:xfrm>
          <a:prstGeom prst="bevel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195697"/>
            <a:ext cx="3505200" cy="2062103"/>
          </a:xfrm>
          <a:prstGeom prst="rect">
            <a:avLst/>
          </a:prstGeom>
          <a:noFill/>
          <a:ln w="57150">
            <a:solidFill>
              <a:srgbClr val="10BA1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কৈনপুরা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আনোয়ারা,চট্রগ্রাম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199" y="152400"/>
            <a:ext cx="8991601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আমরা ছবি দেখি এবং চিন্তা করি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ilcadmin\Desktop\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indexffff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4" y="990600"/>
            <a:ext cx="9067800" cy="5562600"/>
          </a:xfrm>
          <a:prstGeom prst="rect">
            <a:avLst/>
          </a:prstGeom>
        </p:spPr>
      </p:pic>
      <p:pic>
        <p:nvPicPr>
          <p:cNvPr id="7" name="Content Placeholder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90677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template-03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157"/>
            <a:ext cx="91440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514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আজকের পাঠের বিষয়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2319278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en-US" sz="60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60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600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96197" y="3505199"/>
            <a:ext cx="2930499" cy="25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47800"/>
            <a:ext cx="8686800" cy="550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তাওহিদ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আরবি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বাংলা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অর্থ- একত্ববাদ।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ইসলামী শরিয়তের পরিভাষায়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লাকে এক ও অদ্বিতীয় হিসেবে স্বীকার করে নেওয়াকে তাওহিদ বলে।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তাওহিদ এর মূল কথাই হলো আল্লাহ্‌ এক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অদ্বিতীয়।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152400"/>
            <a:ext cx="4191000" cy="96012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তাওহিদ-এর 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 rev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57485"/>
            <a:ext cx="906780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ইসলামের সর্বপ্রথম ও সর্বপ্রধান বিষয় হলো তাওহিদ।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একজন মানুষকে মুমিন বা মুসলিম হতে হলে সর্বপ্রথম তাওহিদে বিশ্বাস করতে হবে।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ইসলামের সকল শিক্ষা ও আদর্শ তাওহিদের উপর প্রতিষ্ঠিত।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সকল নবী ও রাসূল তাওহিদের দাওয়াত দিয়েছেন।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তাওহিদের শিক্ষা প্রতিষ্ঠার জন্য সকল নবী ও রাসূল আজীবন সংগ্রাম করেছেন।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304800"/>
            <a:ext cx="4191000" cy="914400"/>
          </a:xfrm>
          <a:prstGeom prst="ellipse">
            <a:avLst/>
          </a:prstGeom>
          <a:ln w="571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তাওহীদের গুরুত্ব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05000"/>
            <a:ext cx="8915400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 হলো আল্লাহর একত্ববাদে বিশ্বাস।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 মানুষকে আল্লাহর কৃতজ্ঞতা প্রকাশের সুযোগ করে দেয়।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 মানুষকে আত্মসচেতন ও আত্মমর্যাদাবান করে।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আশরাফুল মাখলুকাত বা সৃষ্টির সেরা জীব হিসেবে মর্যাদা লাভ করে।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বিশ্বাসী মানুষ সচ্চরিত্রবান হয়।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মানব সমাজে ঐক্য, ভ্রাতৃত্ব ও সাম্যতা প্রতিষ্ঠিত হয়।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 মানুষকে ইবাদাত ও সৎকর্মে উৎসাহিত করে।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তাওহিদে বিশ্বাস মানুষের পরকালীন মুক্তি ও সফলতার দ্বার উন্মুক্ত করে।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43200" y="381000"/>
            <a:ext cx="4038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তাওহীদের প্রভাব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9600"/>
            <a:ext cx="26670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514600"/>
            <a:ext cx="6400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১।তাওহীদ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648200"/>
            <a:ext cx="64008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তাওহী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দের মুল কথা 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" y="1828800"/>
            <a:ext cx="89916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8047" y="1981200"/>
            <a:ext cx="89916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 flipH="1">
            <a:off x="228600" y="228600"/>
            <a:ext cx="990600" cy="1447800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696200" y="228600"/>
            <a:ext cx="713232" cy="144780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29600" y="228600"/>
            <a:ext cx="713232" cy="1447800"/>
          </a:xfrm>
          <a:prstGeom prst="chevr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838200" y="228600"/>
            <a:ext cx="990600" cy="1447800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34571" r="10970" b="-556"/>
          <a:stretch/>
        </p:blipFill>
        <p:spPr>
          <a:xfrm>
            <a:off x="6172200" y="381000"/>
            <a:ext cx="1536569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34571" r="10970" b="-556"/>
          <a:stretch/>
        </p:blipFill>
        <p:spPr>
          <a:xfrm>
            <a:off x="1752600" y="228600"/>
            <a:ext cx="1536569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val 17"/>
          <p:cNvSpPr/>
          <p:nvPr/>
        </p:nvSpPr>
        <p:spPr>
          <a:xfrm>
            <a:off x="1219200" y="3200400"/>
            <a:ext cx="6400800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একত্ত্ববাদ</a:t>
            </a:r>
            <a:endParaRPr 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90600" y="5334000"/>
            <a:ext cx="7848600" cy="914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লা-ইলাহা ইল্লাল্লাহ।</a:t>
            </a:r>
            <a:endParaRPr lang="en-US" sz="6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2416</TotalTime>
  <Words>241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shah alam</cp:lastModifiedBy>
  <cp:revision>484</cp:revision>
  <dcterms:created xsi:type="dcterms:W3CDTF">2006-08-16T00:00:00Z</dcterms:created>
  <dcterms:modified xsi:type="dcterms:W3CDTF">2020-10-29T03:59:51Z</dcterms:modified>
</cp:coreProperties>
</file>