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9" r:id="rId3"/>
    <p:sldId id="282" r:id="rId4"/>
    <p:sldId id="283" r:id="rId5"/>
    <p:sldId id="284" r:id="rId6"/>
    <p:sldId id="272" r:id="rId7"/>
    <p:sldId id="294" r:id="rId8"/>
    <p:sldId id="302" r:id="rId9"/>
    <p:sldId id="303" r:id="rId10"/>
    <p:sldId id="306" r:id="rId11"/>
    <p:sldId id="304" r:id="rId12"/>
    <p:sldId id="305" r:id="rId13"/>
    <p:sldId id="288" r:id="rId14"/>
    <p:sldId id="291" r:id="rId15"/>
    <p:sldId id="270" r:id="rId16"/>
    <p:sldId id="271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CCCC00"/>
    <a:srgbClr val="FF6600"/>
    <a:srgbClr val="66FFCC"/>
    <a:srgbClr val="FFFF99"/>
    <a:srgbClr val="808000"/>
    <a:srgbClr val="9900FF"/>
    <a:srgbClr val="33CC33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06" y="62"/>
      </p:cViewPr>
      <p:guideLst>
        <p:guide orient="horz" pos="2136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1BE96-200A-44F7-BC75-554CEDCE9172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</dgm:pt>
    <dgm:pt modelId="{62428252-764D-4B5E-9813-1B81C05E39DE}">
      <dgm:prSet phldrT="[Text]" custT="1"/>
      <dgm:spPr>
        <a:solidFill>
          <a:srgbClr val="FFFF99"/>
        </a:solidFill>
      </dgm:spPr>
      <dgm:t>
        <a:bodyPr/>
        <a:lstStyle/>
        <a:p>
          <a:r>
            <a:rPr lang="en-GB" sz="48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GB" sz="48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GB" sz="48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বাজেটিং-এর</a:t>
          </a:r>
          <a:r>
            <a:rPr lang="en-GB" sz="48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endParaRPr lang="en-GB" sz="4800" dirty="0">
            <a:solidFill>
              <a:srgbClr val="CC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4C94A2-022C-4C16-B1C7-3CD85D04193F}" type="parTrans" cxnId="{730B76DC-0B5F-41CA-98A6-A9784EA1F244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7E170A-9088-4E4C-A97B-3452CC38BAF6}" type="sibTrans" cxnId="{730B76DC-0B5F-41CA-98A6-A9784EA1F244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105338-1979-4D24-AD28-5A05E2182495}" type="pres">
      <dgm:prSet presAssocID="{CC41BE96-200A-44F7-BC75-554CEDCE9172}" presName="linear" presStyleCnt="0">
        <dgm:presLayoutVars>
          <dgm:dir/>
          <dgm:resizeHandles val="exact"/>
        </dgm:presLayoutVars>
      </dgm:prSet>
      <dgm:spPr/>
    </dgm:pt>
    <dgm:pt modelId="{26851F70-A5B2-4032-B8E5-87E273EF2E25}" type="pres">
      <dgm:prSet presAssocID="{62428252-764D-4B5E-9813-1B81C05E39DE}" presName="comp" presStyleCnt="0"/>
      <dgm:spPr/>
    </dgm:pt>
    <dgm:pt modelId="{A5D82D02-FB96-40AC-92D4-6A4C62183A9D}" type="pres">
      <dgm:prSet presAssocID="{62428252-764D-4B5E-9813-1B81C05E39DE}" presName="box" presStyleLbl="node1" presStyleIdx="0" presStyleCnt="1" custLinFactNeighborY="-435"/>
      <dgm:spPr/>
      <dgm:t>
        <a:bodyPr/>
        <a:lstStyle/>
        <a:p>
          <a:endParaRPr lang="en-GB"/>
        </a:p>
      </dgm:t>
    </dgm:pt>
    <dgm:pt modelId="{812AB9DE-213D-4E46-A5FA-F7D6157AAADE}" type="pres">
      <dgm:prSet presAssocID="{62428252-764D-4B5E-9813-1B81C05E39DE}" presName="img" presStyleLbl="fgImgPlace1" presStyleIdx="0" presStyleCnt="1" custScaleX="173232" custScaleY="110323" custLinFactNeighborX="30408" custLinFactNeighborY="2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extLst/>
    </dgm:pt>
    <dgm:pt modelId="{AFE55A09-1298-4C69-B70F-4A90D2FCF027}" type="pres">
      <dgm:prSet presAssocID="{62428252-764D-4B5E-9813-1B81C05E39D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A2A4BF-B2A8-4AAD-8CBA-AB8919E14489}" type="presOf" srcId="{CC41BE96-200A-44F7-BC75-554CEDCE9172}" destId="{85105338-1979-4D24-AD28-5A05E2182495}" srcOrd="0" destOrd="0" presId="urn:microsoft.com/office/officeart/2005/8/layout/vList4#1"/>
    <dgm:cxn modelId="{730B76DC-0B5F-41CA-98A6-A9784EA1F244}" srcId="{CC41BE96-200A-44F7-BC75-554CEDCE9172}" destId="{62428252-764D-4B5E-9813-1B81C05E39DE}" srcOrd="0" destOrd="0" parTransId="{384C94A2-022C-4C16-B1C7-3CD85D04193F}" sibTransId="{D97E170A-9088-4E4C-A97B-3452CC38BAF6}"/>
    <dgm:cxn modelId="{0656077F-4DBA-49C0-83B7-FDE13198BDC0}" type="presOf" srcId="{62428252-764D-4B5E-9813-1B81C05E39DE}" destId="{A5D82D02-FB96-40AC-92D4-6A4C62183A9D}" srcOrd="0" destOrd="0" presId="urn:microsoft.com/office/officeart/2005/8/layout/vList4#1"/>
    <dgm:cxn modelId="{2B981FE3-D962-4400-B068-0C0322629F5C}" type="presOf" srcId="{62428252-764D-4B5E-9813-1B81C05E39DE}" destId="{AFE55A09-1298-4C69-B70F-4A90D2FCF027}" srcOrd="1" destOrd="0" presId="urn:microsoft.com/office/officeart/2005/8/layout/vList4#1"/>
    <dgm:cxn modelId="{2EB4BB9F-F7BD-4748-9F36-2F127F77E93C}" type="presParOf" srcId="{85105338-1979-4D24-AD28-5A05E2182495}" destId="{26851F70-A5B2-4032-B8E5-87E273EF2E25}" srcOrd="0" destOrd="0" presId="urn:microsoft.com/office/officeart/2005/8/layout/vList4#1"/>
    <dgm:cxn modelId="{0798E48A-0D2A-48BF-80D7-BBD7CA8D3060}" type="presParOf" srcId="{26851F70-A5B2-4032-B8E5-87E273EF2E25}" destId="{A5D82D02-FB96-40AC-92D4-6A4C62183A9D}" srcOrd="0" destOrd="0" presId="urn:microsoft.com/office/officeart/2005/8/layout/vList4#1"/>
    <dgm:cxn modelId="{D35AD27D-C0C2-4969-B909-2947AD7B988D}" type="presParOf" srcId="{26851F70-A5B2-4032-B8E5-87E273EF2E25}" destId="{812AB9DE-213D-4E46-A5FA-F7D6157AAADE}" srcOrd="1" destOrd="0" presId="urn:microsoft.com/office/officeart/2005/8/layout/vList4#1"/>
    <dgm:cxn modelId="{BB15B68C-7B43-45F3-B75B-469579C4875B}" type="presParOf" srcId="{26851F70-A5B2-4032-B8E5-87E273EF2E25}" destId="{AFE55A09-1298-4C69-B70F-4A90D2FCF02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55562-060E-4BDF-9664-4C195FE1A2E7}" type="doc">
      <dgm:prSet loTypeId="urn:microsoft.com/office/officeart/2008/layout/RadialCluster" loCatId="cycle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6FFA1BD-09DD-4297-A11D-1ECA2F17FC2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600" dirty="0" err="1" smtClean="0"/>
            <a:t>মূলধন</a:t>
          </a:r>
          <a:r>
            <a:rPr lang="en-US" sz="3600" dirty="0" smtClean="0"/>
            <a:t> </a:t>
          </a:r>
          <a:r>
            <a:rPr lang="en-US" sz="3600" dirty="0" err="1" smtClean="0"/>
            <a:t>বাজেটিং-এর</a:t>
          </a:r>
          <a:r>
            <a:rPr lang="en-US" sz="3600" dirty="0" smtClean="0"/>
            <a:t> </a:t>
          </a:r>
          <a:r>
            <a:rPr lang="en-US" sz="3600" dirty="0" err="1" smtClean="0"/>
            <a:t>প্রয়োগ</a:t>
          </a:r>
          <a:endParaRPr lang="en-US" sz="3600" dirty="0"/>
        </a:p>
      </dgm:t>
    </dgm:pt>
    <dgm:pt modelId="{21E58D94-7BD0-4950-AB6E-E2B1CCFBF878}" type="parTrans" cxnId="{F390B475-50A7-4B1F-9531-7FC27B8A3D6E}">
      <dgm:prSet/>
      <dgm:spPr/>
      <dgm:t>
        <a:bodyPr/>
        <a:lstStyle/>
        <a:p>
          <a:endParaRPr lang="en-US" sz="3600"/>
        </a:p>
      </dgm:t>
    </dgm:pt>
    <dgm:pt modelId="{5CEFA182-4BD1-4F3E-84A5-61E89C2A76A8}" type="sibTrans" cxnId="{F390B475-50A7-4B1F-9531-7FC27B8A3D6E}">
      <dgm:prSet/>
      <dgm:spPr/>
      <dgm:t>
        <a:bodyPr/>
        <a:lstStyle/>
        <a:p>
          <a:endParaRPr lang="en-US" sz="3600"/>
        </a:p>
      </dgm:t>
    </dgm:pt>
    <dgm:pt modelId="{D9094803-2672-4F77-B823-E437726ED52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600" dirty="0" err="1" smtClean="0"/>
            <a:t>স্থায়ী</a:t>
          </a:r>
          <a:r>
            <a:rPr lang="en-US" sz="3600" dirty="0" smtClean="0"/>
            <a:t> </a:t>
          </a:r>
          <a:r>
            <a:rPr lang="en-US" sz="3600" dirty="0" err="1" smtClean="0"/>
            <a:t>সম্পত্তি</a:t>
          </a:r>
          <a:r>
            <a:rPr lang="en-US" sz="3600" dirty="0" smtClean="0"/>
            <a:t> </a:t>
          </a:r>
          <a:r>
            <a:rPr lang="en-US" sz="3600" dirty="0" err="1" smtClean="0"/>
            <a:t>ক্রয়</a:t>
          </a:r>
          <a:r>
            <a:rPr lang="en-US" sz="3600" dirty="0" smtClean="0"/>
            <a:t> </a:t>
          </a:r>
          <a:endParaRPr lang="en-US" sz="3600" dirty="0"/>
        </a:p>
      </dgm:t>
    </dgm:pt>
    <dgm:pt modelId="{2A7F7748-8F40-4B01-8C61-6A5DCF136AF2}" type="parTrans" cxnId="{C4F70EF4-A010-465F-9302-32E11F6D7F50}">
      <dgm:prSet/>
      <dgm:spPr/>
      <dgm:t>
        <a:bodyPr/>
        <a:lstStyle/>
        <a:p>
          <a:endParaRPr lang="en-US" sz="3600"/>
        </a:p>
      </dgm:t>
    </dgm:pt>
    <dgm:pt modelId="{DE622DB6-1C51-4B50-84DA-E9B536B75C9F}" type="sibTrans" cxnId="{C4F70EF4-A010-465F-9302-32E11F6D7F50}">
      <dgm:prSet/>
      <dgm:spPr/>
      <dgm:t>
        <a:bodyPr/>
        <a:lstStyle/>
        <a:p>
          <a:endParaRPr lang="en-US" sz="3600"/>
        </a:p>
      </dgm:t>
    </dgm:pt>
    <dgm:pt modelId="{610AA76F-61B5-498A-B155-EDB04FF7016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 err="1" smtClean="0"/>
            <a:t>পণ্য</a:t>
          </a:r>
          <a:r>
            <a:rPr lang="en-US" sz="3600" dirty="0" smtClean="0"/>
            <a:t> </a:t>
          </a:r>
          <a:r>
            <a:rPr lang="en-US" sz="3600" dirty="0" err="1" smtClean="0"/>
            <a:t>বৈচিত্র্যায়ন</a:t>
          </a:r>
          <a:endParaRPr lang="en-US" sz="3600" dirty="0"/>
        </a:p>
      </dgm:t>
    </dgm:pt>
    <dgm:pt modelId="{E291CE88-057E-417D-A55E-5C5016FAA3AC}" type="parTrans" cxnId="{69CD6DBA-0CDC-41B3-A287-D1BCE888A658}">
      <dgm:prSet/>
      <dgm:spPr/>
      <dgm:t>
        <a:bodyPr/>
        <a:lstStyle/>
        <a:p>
          <a:endParaRPr lang="en-US" sz="3600"/>
        </a:p>
      </dgm:t>
    </dgm:pt>
    <dgm:pt modelId="{9303E6EB-DA82-45B1-B194-79B6EE637B67}" type="sibTrans" cxnId="{69CD6DBA-0CDC-41B3-A287-D1BCE888A658}">
      <dgm:prSet/>
      <dgm:spPr/>
      <dgm:t>
        <a:bodyPr/>
        <a:lstStyle/>
        <a:p>
          <a:endParaRPr lang="en-US" sz="3600"/>
        </a:p>
      </dgm:t>
    </dgm:pt>
    <dgm:pt modelId="{D3C0239B-FA79-45E7-96DC-4AFD6269E90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600" dirty="0" err="1" smtClean="0"/>
            <a:t>ব্যবসার</a:t>
          </a:r>
          <a:r>
            <a:rPr lang="en-US" sz="3600" dirty="0" smtClean="0"/>
            <a:t> </a:t>
          </a:r>
          <a:r>
            <a:rPr lang="en-US" sz="3600" dirty="0" err="1" smtClean="0"/>
            <a:t>সম্প্রসারণ</a:t>
          </a:r>
          <a:endParaRPr lang="en-US" sz="3600" dirty="0"/>
        </a:p>
      </dgm:t>
    </dgm:pt>
    <dgm:pt modelId="{96C0D272-4FE5-4EFC-ABC0-A19BBD42553A}" type="parTrans" cxnId="{3FC666B3-41C7-4D7D-9C62-96B39E827A3F}">
      <dgm:prSet/>
      <dgm:spPr/>
      <dgm:t>
        <a:bodyPr/>
        <a:lstStyle/>
        <a:p>
          <a:endParaRPr lang="en-US" sz="3600"/>
        </a:p>
      </dgm:t>
    </dgm:pt>
    <dgm:pt modelId="{1105144E-DF49-4D97-B16D-455DCAD93BD7}" type="sibTrans" cxnId="{3FC666B3-41C7-4D7D-9C62-96B39E827A3F}">
      <dgm:prSet/>
      <dgm:spPr/>
      <dgm:t>
        <a:bodyPr/>
        <a:lstStyle/>
        <a:p>
          <a:endParaRPr lang="en-US" sz="3600"/>
        </a:p>
      </dgm:t>
    </dgm:pt>
    <dgm:pt modelId="{6B7AEC5A-3617-4407-9006-80583D95425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600" dirty="0" err="1" smtClean="0"/>
            <a:t>ব্যবসার</a:t>
          </a:r>
          <a:r>
            <a:rPr lang="en-US" sz="3600" dirty="0" smtClean="0"/>
            <a:t> </a:t>
          </a:r>
          <a:r>
            <a:rPr lang="en-US" sz="3600" dirty="0" err="1" smtClean="0"/>
            <a:t>আধুনিকায়ন</a:t>
          </a:r>
          <a:endParaRPr lang="en-US" sz="3600" dirty="0"/>
        </a:p>
      </dgm:t>
    </dgm:pt>
    <dgm:pt modelId="{4F459A2D-B06E-4741-85A6-191AC575AAE6}" type="parTrans" cxnId="{FAB6F302-008A-4293-B935-4BB71C883DDB}">
      <dgm:prSet/>
      <dgm:spPr/>
      <dgm:t>
        <a:bodyPr/>
        <a:lstStyle/>
        <a:p>
          <a:endParaRPr lang="en-US" sz="3600"/>
        </a:p>
      </dgm:t>
    </dgm:pt>
    <dgm:pt modelId="{E62369C8-0DE2-4277-A31D-7971550821A4}" type="sibTrans" cxnId="{FAB6F302-008A-4293-B935-4BB71C883DDB}">
      <dgm:prSet/>
      <dgm:spPr/>
      <dgm:t>
        <a:bodyPr/>
        <a:lstStyle/>
        <a:p>
          <a:endParaRPr lang="en-US" sz="3600"/>
        </a:p>
      </dgm:t>
    </dgm:pt>
    <dgm:pt modelId="{239002F3-0632-4441-ACC5-E07C8840F23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err="1" smtClean="0"/>
            <a:t>প্রতিস্থাপন</a:t>
          </a:r>
          <a:endParaRPr lang="en-US" sz="3600" dirty="0"/>
        </a:p>
      </dgm:t>
    </dgm:pt>
    <dgm:pt modelId="{D3C5FFC4-CB02-4C4A-83BA-5E266377D129}" type="parTrans" cxnId="{092FF628-E4B6-4CDB-B6A3-94D3FE990338}">
      <dgm:prSet/>
      <dgm:spPr/>
      <dgm:t>
        <a:bodyPr/>
        <a:lstStyle/>
        <a:p>
          <a:endParaRPr lang="en-US" sz="3600"/>
        </a:p>
      </dgm:t>
    </dgm:pt>
    <dgm:pt modelId="{A7DEE7F4-D40D-4193-B41C-95AC542D6623}" type="sibTrans" cxnId="{092FF628-E4B6-4CDB-B6A3-94D3FE990338}">
      <dgm:prSet/>
      <dgm:spPr/>
      <dgm:t>
        <a:bodyPr/>
        <a:lstStyle/>
        <a:p>
          <a:endParaRPr lang="en-US" sz="3600"/>
        </a:p>
      </dgm:t>
    </dgm:pt>
    <dgm:pt modelId="{2FA579A1-DBFB-49E6-9759-EC2993EC7149}" type="pres">
      <dgm:prSet presAssocID="{9AC55562-060E-4BDF-9664-4C195FE1A2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343E5E-5D8F-4863-8858-75D45C28B9D0}" type="pres">
      <dgm:prSet presAssocID="{36FFA1BD-09DD-4297-A11D-1ECA2F17FC24}" presName="singleCycle" presStyleCnt="0"/>
      <dgm:spPr/>
    </dgm:pt>
    <dgm:pt modelId="{FF7ED322-71DA-4918-AEC6-EE04C1E42A98}" type="pres">
      <dgm:prSet presAssocID="{36FFA1BD-09DD-4297-A11D-1ECA2F17FC24}" presName="singleCenter" presStyleLbl="node1" presStyleIdx="0" presStyleCnt="6" custScaleX="163579" custLinFactNeighborX="27" custLinFactNeighborY="-592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E9E6318-3785-4A6E-A754-A27141E078D6}" type="pres">
      <dgm:prSet presAssocID="{2A7F7748-8F40-4B01-8C61-6A5DCF136AF2}" presName="Name56" presStyleLbl="parChTrans1D2" presStyleIdx="0" presStyleCnt="5"/>
      <dgm:spPr/>
      <dgm:t>
        <a:bodyPr/>
        <a:lstStyle/>
        <a:p>
          <a:endParaRPr lang="en-US"/>
        </a:p>
      </dgm:t>
    </dgm:pt>
    <dgm:pt modelId="{AD0FFFBE-45CC-46A4-B934-ED754D229303}" type="pres">
      <dgm:prSet presAssocID="{D9094803-2672-4F77-B823-E437726ED52F}" presName="text0" presStyleLbl="node1" presStyleIdx="1" presStyleCnt="6" custScaleX="155543" custRadScaleRad="10000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00D23-034F-42CB-B690-9357414DAB4B}" type="pres">
      <dgm:prSet presAssocID="{E291CE88-057E-417D-A55E-5C5016FAA3AC}" presName="Name56" presStyleLbl="parChTrans1D2" presStyleIdx="1" presStyleCnt="5"/>
      <dgm:spPr/>
      <dgm:t>
        <a:bodyPr/>
        <a:lstStyle/>
        <a:p>
          <a:endParaRPr lang="en-US"/>
        </a:p>
      </dgm:t>
    </dgm:pt>
    <dgm:pt modelId="{8109F6CE-DACD-4AC2-AE4D-72D41B79BD2E}" type="pres">
      <dgm:prSet presAssocID="{610AA76F-61B5-498A-B155-EDB04FF70165}" presName="text0" presStyleLbl="node1" presStyleIdx="2" presStyleCnt="6" custScaleX="156601" custScaleY="127128" custRadScaleRad="149718" custRadScaleInc="37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D8920-BFBC-4B70-A875-812E48046C4C}" type="pres">
      <dgm:prSet presAssocID="{4F459A2D-B06E-4741-85A6-191AC575AAE6}" presName="Name56" presStyleLbl="parChTrans1D2" presStyleIdx="2" presStyleCnt="5"/>
      <dgm:spPr/>
      <dgm:t>
        <a:bodyPr/>
        <a:lstStyle/>
        <a:p>
          <a:endParaRPr lang="en-US"/>
        </a:p>
      </dgm:t>
    </dgm:pt>
    <dgm:pt modelId="{01EBD675-D853-4546-BA46-EA9D3414EF18}" type="pres">
      <dgm:prSet presAssocID="{6B7AEC5A-3617-4407-9006-80583D95425C}" presName="text0" presStyleLbl="node1" presStyleIdx="3" presStyleCnt="6" custScaleX="153621" custRadScaleRad="78372" custRadScaleInc="99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A5B67-E826-4AD2-884B-0CD1E62AFAE7}" type="pres">
      <dgm:prSet presAssocID="{D3C5FFC4-CB02-4C4A-83BA-5E266377D129}" presName="Name56" presStyleLbl="parChTrans1D2" presStyleIdx="3" presStyleCnt="5"/>
      <dgm:spPr/>
      <dgm:t>
        <a:bodyPr/>
        <a:lstStyle/>
        <a:p>
          <a:endParaRPr lang="en-US"/>
        </a:p>
      </dgm:t>
    </dgm:pt>
    <dgm:pt modelId="{7509ACAB-9F55-4582-8410-94FCEDAB11F9}" type="pres">
      <dgm:prSet presAssocID="{239002F3-0632-4441-ACC5-E07C8840F237}" presName="text0" presStyleLbl="node1" presStyleIdx="4" presStyleCnt="6" custScaleX="141300" custRadScaleRad="98662" custRadScaleInc="75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15983-4E39-4036-82C8-3B77BA534474}" type="pres">
      <dgm:prSet presAssocID="{96C0D272-4FE5-4EFC-ABC0-A19BBD42553A}" presName="Name56" presStyleLbl="parChTrans1D2" presStyleIdx="4" presStyleCnt="5"/>
      <dgm:spPr/>
      <dgm:t>
        <a:bodyPr/>
        <a:lstStyle/>
        <a:p>
          <a:endParaRPr lang="en-US"/>
        </a:p>
      </dgm:t>
    </dgm:pt>
    <dgm:pt modelId="{837EF18B-2CC4-440D-8F7D-C4596F9E197C}" type="pres">
      <dgm:prSet presAssocID="{D3C0239B-FA79-45E7-96DC-4AFD6269E902}" presName="text0" presStyleLbl="node1" presStyleIdx="5" presStyleCnt="6" custScaleX="156941" custScaleY="128309" custRadScaleRad="160495" custRadScaleInc="-38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57694-A317-4C97-BB76-6E37625EB9BC}" type="presOf" srcId="{610AA76F-61B5-498A-B155-EDB04FF70165}" destId="{8109F6CE-DACD-4AC2-AE4D-72D41B79BD2E}" srcOrd="0" destOrd="0" presId="urn:microsoft.com/office/officeart/2008/layout/RadialCluster"/>
    <dgm:cxn modelId="{964474D8-BD98-49B9-BC3A-33D7DE47A303}" type="presOf" srcId="{239002F3-0632-4441-ACC5-E07C8840F237}" destId="{7509ACAB-9F55-4582-8410-94FCEDAB11F9}" srcOrd="0" destOrd="0" presId="urn:microsoft.com/office/officeart/2008/layout/RadialCluster"/>
    <dgm:cxn modelId="{D864C585-C51E-47FD-A26B-1914147D0052}" type="presOf" srcId="{D3C5FFC4-CB02-4C4A-83BA-5E266377D129}" destId="{5F8A5B67-E826-4AD2-884B-0CD1E62AFAE7}" srcOrd="0" destOrd="0" presId="urn:microsoft.com/office/officeart/2008/layout/RadialCluster"/>
    <dgm:cxn modelId="{37C67B9C-5514-499A-8A6A-3AAB0C7701DB}" type="presOf" srcId="{6B7AEC5A-3617-4407-9006-80583D95425C}" destId="{01EBD675-D853-4546-BA46-EA9D3414EF18}" srcOrd="0" destOrd="0" presId="urn:microsoft.com/office/officeart/2008/layout/RadialCluster"/>
    <dgm:cxn modelId="{3FC666B3-41C7-4D7D-9C62-96B39E827A3F}" srcId="{36FFA1BD-09DD-4297-A11D-1ECA2F17FC24}" destId="{D3C0239B-FA79-45E7-96DC-4AFD6269E902}" srcOrd="4" destOrd="0" parTransId="{96C0D272-4FE5-4EFC-ABC0-A19BBD42553A}" sibTransId="{1105144E-DF49-4D97-B16D-455DCAD93BD7}"/>
    <dgm:cxn modelId="{FAB6F302-008A-4293-B935-4BB71C883DDB}" srcId="{36FFA1BD-09DD-4297-A11D-1ECA2F17FC24}" destId="{6B7AEC5A-3617-4407-9006-80583D95425C}" srcOrd="2" destOrd="0" parTransId="{4F459A2D-B06E-4741-85A6-191AC575AAE6}" sibTransId="{E62369C8-0DE2-4277-A31D-7971550821A4}"/>
    <dgm:cxn modelId="{43B75A78-F5FA-4B20-83C2-FC652C38A756}" type="presOf" srcId="{4F459A2D-B06E-4741-85A6-191AC575AAE6}" destId="{B22D8920-BFBC-4B70-A875-812E48046C4C}" srcOrd="0" destOrd="0" presId="urn:microsoft.com/office/officeart/2008/layout/RadialCluster"/>
    <dgm:cxn modelId="{092FF628-E4B6-4CDB-B6A3-94D3FE990338}" srcId="{36FFA1BD-09DD-4297-A11D-1ECA2F17FC24}" destId="{239002F3-0632-4441-ACC5-E07C8840F237}" srcOrd="3" destOrd="0" parTransId="{D3C5FFC4-CB02-4C4A-83BA-5E266377D129}" sibTransId="{A7DEE7F4-D40D-4193-B41C-95AC542D6623}"/>
    <dgm:cxn modelId="{59FDD358-7709-4777-8469-B13430207D37}" type="presOf" srcId="{96C0D272-4FE5-4EFC-ABC0-A19BBD42553A}" destId="{C5215983-4E39-4036-82C8-3B77BA534474}" srcOrd="0" destOrd="0" presId="urn:microsoft.com/office/officeart/2008/layout/RadialCluster"/>
    <dgm:cxn modelId="{9DA54A77-18A0-4AC0-8D2F-0E46AC06CB78}" type="presOf" srcId="{D3C0239B-FA79-45E7-96DC-4AFD6269E902}" destId="{837EF18B-2CC4-440D-8F7D-C4596F9E197C}" srcOrd="0" destOrd="0" presId="urn:microsoft.com/office/officeart/2008/layout/RadialCluster"/>
    <dgm:cxn modelId="{C4F70EF4-A010-465F-9302-32E11F6D7F50}" srcId="{36FFA1BD-09DD-4297-A11D-1ECA2F17FC24}" destId="{D9094803-2672-4F77-B823-E437726ED52F}" srcOrd="0" destOrd="0" parTransId="{2A7F7748-8F40-4B01-8C61-6A5DCF136AF2}" sibTransId="{DE622DB6-1C51-4B50-84DA-E9B536B75C9F}"/>
    <dgm:cxn modelId="{F390B475-50A7-4B1F-9531-7FC27B8A3D6E}" srcId="{9AC55562-060E-4BDF-9664-4C195FE1A2E7}" destId="{36FFA1BD-09DD-4297-A11D-1ECA2F17FC24}" srcOrd="0" destOrd="0" parTransId="{21E58D94-7BD0-4950-AB6E-E2B1CCFBF878}" sibTransId="{5CEFA182-4BD1-4F3E-84A5-61E89C2A76A8}"/>
    <dgm:cxn modelId="{6E1C72CC-5E6A-4F39-B5B8-EC15C2830B94}" type="presOf" srcId="{E291CE88-057E-417D-A55E-5C5016FAA3AC}" destId="{13500D23-034F-42CB-B690-9357414DAB4B}" srcOrd="0" destOrd="0" presId="urn:microsoft.com/office/officeart/2008/layout/RadialCluster"/>
    <dgm:cxn modelId="{3ABEB864-A97B-4A91-9764-F733F0923725}" type="presOf" srcId="{36FFA1BD-09DD-4297-A11D-1ECA2F17FC24}" destId="{FF7ED322-71DA-4918-AEC6-EE04C1E42A98}" srcOrd="0" destOrd="0" presId="urn:microsoft.com/office/officeart/2008/layout/RadialCluster"/>
    <dgm:cxn modelId="{59E5CC93-7678-4B17-B4EE-0F39FC5E0D48}" type="presOf" srcId="{9AC55562-060E-4BDF-9664-4C195FE1A2E7}" destId="{2FA579A1-DBFB-49E6-9759-EC2993EC7149}" srcOrd="0" destOrd="0" presId="urn:microsoft.com/office/officeart/2008/layout/RadialCluster"/>
    <dgm:cxn modelId="{F1F27293-42F6-4F2F-B1DA-34902FFDE81F}" type="presOf" srcId="{2A7F7748-8F40-4B01-8C61-6A5DCF136AF2}" destId="{1E9E6318-3785-4A6E-A754-A27141E078D6}" srcOrd="0" destOrd="0" presId="urn:microsoft.com/office/officeart/2008/layout/RadialCluster"/>
    <dgm:cxn modelId="{69CD6DBA-0CDC-41B3-A287-D1BCE888A658}" srcId="{36FFA1BD-09DD-4297-A11D-1ECA2F17FC24}" destId="{610AA76F-61B5-498A-B155-EDB04FF70165}" srcOrd="1" destOrd="0" parTransId="{E291CE88-057E-417D-A55E-5C5016FAA3AC}" sibTransId="{9303E6EB-DA82-45B1-B194-79B6EE637B67}"/>
    <dgm:cxn modelId="{AA01049F-7C36-4E52-81B8-FF5B4257882B}" type="presOf" srcId="{D9094803-2672-4F77-B823-E437726ED52F}" destId="{AD0FFFBE-45CC-46A4-B934-ED754D229303}" srcOrd="0" destOrd="0" presId="urn:microsoft.com/office/officeart/2008/layout/RadialCluster"/>
    <dgm:cxn modelId="{9EAB8C6D-FD26-4576-BBE2-CE07140F2169}" type="presParOf" srcId="{2FA579A1-DBFB-49E6-9759-EC2993EC7149}" destId="{9E343E5E-5D8F-4863-8858-75D45C28B9D0}" srcOrd="0" destOrd="0" presId="urn:microsoft.com/office/officeart/2008/layout/RadialCluster"/>
    <dgm:cxn modelId="{C77A853B-0507-4A62-8AAF-96670740C9B3}" type="presParOf" srcId="{9E343E5E-5D8F-4863-8858-75D45C28B9D0}" destId="{FF7ED322-71DA-4918-AEC6-EE04C1E42A98}" srcOrd="0" destOrd="0" presId="urn:microsoft.com/office/officeart/2008/layout/RadialCluster"/>
    <dgm:cxn modelId="{39B243F3-C66C-45D9-852D-6ABF7556C8EF}" type="presParOf" srcId="{9E343E5E-5D8F-4863-8858-75D45C28B9D0}" destId="{1E9E6318-3785-4A6E-A754-A27141E078D6}" srcOrd="1" destOrd="0" presId="urn:microsoft.com/office/officeart/2008/layout/RadialCluster"/>
    <dgm:cxn modelId="{6EE48C5B-A1DE-4BA3-A46F-EE5EC76E9C0B}" type="presParOf" srcId="{9E343E5E-5D8F-4863-8858-75D45C28B9D0}" destId="{AD0FFFBE-45CC-46A4-B934-ED754D229303}" srcOrd="2" destOrd="0" presId="urn:microsoft.com/office/officeart/2008/layout/RadialCluster"/>
    <dgm:cxn modelId="{326CBED3-3FBC-4338-91B0-4950D77EA879}" type="presParOf" srcId="{9E343E5E-5D8F-4863-8858-75D45C28B9D0}" destId="{13500D23-034F-42CB-B690-9357414DAB4B}" srcOrd="3" destOrd="0" presId="urn:microsoft.com/office/officeart/2008/layout/RadialCluster"/>
    <dgm:cxn modelId="{FA0E2783-3911-44F6-A7F9-94F997B4F330}" type="presParOf" srcId="{9E343E5E-5D8F-4863-8858-75D45C28B9D0}" destId="{8109F6CE-DACD-4AC2-AE4D-72D41B79BD2E}" srcOrd="4" destOrd="0" presId="urn:microsoft.com/office/officeart/2008/layout/RadialCluster"/>
    <dgm:cxn modelId="{BE78DF97-60FA-4BD1-93F7-B1E94F5742D0}" type="presParOf" srcId="{9E343E5E-5D8F-4863-8858-75D45C28B9D0}" destId="{B22D8920-BFBC-4B70-A875-812E48046C4C}" srcOrd="5" destOrd="0" presId="urn:microsoft.com/office/officeart/2008/layout/RadialCluster"/>
    <dgm:cxn modelId="{B64F1A8F-1110-4FD9-AEFE-9C3D7211C417}" type="presParOf" srcId="{9E343E5E-5D8F-4863-8858-75D45C28B9D0}" destId="{01EBD675-D853-4546-BA46-EA9D3414EF18}" srcOrd="6" destOrd="0" presId="urn:microsoft.com/office/officeart/2008/layout/RadialCluster"/>
    <dgm:cxn modelId="{01B1B8F7-5507-4EE8-90C1-742417FF3EB4}" type="presParOf" srcId="{9E343E5E-5D8F-4863-8858-75D45C28B9D0}" destId="{5F8A5B67-E826-4AD2-884B-0CD1E62AFAE7}" srcOrd="7" destOrd="0" presId="urn:microsoft.com/office/officeart/2008/layout/RadialCluster"/>
    <dgm:cxn modelId="{03AA1692-EA6E-4CA2-BAF0-93E7703BF77E}" type="presParOf" srcId="{9E343E5E-5D8F-4863-8858-75D45C28B9D0}" destId="{7509ACAB-9F55-4582-8410-94FCEDAB11F9}" srcOrd="8" destOrd="0" presId="urn:microsoft.com/office/officeart/2008/layout/RadialCluster"/>
    <dgm:cxn modelId="{B25229C3-C9B0-42BF-A5B2-A081B9439D53}" type="presParOf" srcId="{9E343E5E-5D8F-4863-8858-75D45C28B9D0}" destId="{C5215983-4E39-4036-82C8-3B77BA534474}" srcOrd="9" destOrd="0" presId="urn:microsoft.com/office/officeart/2008/layout/RadialCluster"/>
    <dgm:cxn modelId="{01A7DEFF-0B15-4AF0-BEA8-BD94BFB6E6AA}" type="presParOf" srcId="{9E343E5E-5D8F-4863-8858-75D45C28B9D0}" destId="{837EF18B-2CC4-440D-8F7D-C4596F9E197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9851D2-FE71-4E68-AC21-023B9569A97A}" type="doc">
      <dgm:prSet loTypeId="urn:diagrams.loki3.com/VaryingWidthList" loCatId="list" qsTypeId="urn:microsoft.com/office/officeart/2005/8/quickstyle/3d1" qsCatId="3D" csTypeId="urn:microsoft.com/office/officeart/2005/8/colors/accent1_4" csCatId="accent1" phldr="1"/>
      <dgm:spPr/>
    </dgm:pt>
    <dgm:pt modelId="{E3836505-7E16-459B-8C53-A8B3271B28C7}">
      <dgm:prSet phldrT="[Text]" custT="1"/>
      <dgm:spPr>
        <a:solidFill>
          <a:schemeClr val="tx1">
            <a:lumMod val="9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শুরু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সম্পত্তি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জমি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দালানকোঠা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যন্ত্রপাতি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আসবাবপত্র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D3C06-8646-4D73-A364-B81FD89B861A}" type="parTrans" cxnId="{6B60B67A-72BE-4D53-BDD0-6E0A4FA5D90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DE99EC-CBC9-4881-83CF-A94E4731F035}" type="sibTrans" cxnId="{6B60B67A-72BE-4D53-BDD0-6E0A4FA5D90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941F4A-52DA-49DB-A893-8C381DC39ABE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এসব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সম্পত্তি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ক্রয়ের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গ্রহণের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প্রয়োগ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10929-2B6A-4C70-B5EF-3D7EA7DC72C1}" type="parTrans" cxnId="{1B18ED3E-83E3-44CC-9940-3C90FAFD708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AA783-4498-4D59-BA07-CD44013A2C0A}" type="sibTrans" cxnId="{1B18ED3E-83E3-44CC-9940-3C90FAFD708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875F92-EC53-4A76-8884-63F89FE23D02}" type="pres">
      <dgm:prSet presAssocID="{C59851D2-FE71-4E68-AC21-023B9569A97A}" presName="Name0" presStyleCnt="0">
        <dgm:presLayoutVars>
          <dgm:resizeHandles/>
        </dgm:presLayoutVars>
      </dgm:prSet>
      <dgm:spPr/>
    </dgm:pt>
    <dgm:pt modelId="{F3EEE8B7-0A75-4294-A3E0-A7985BA84E43}" type="pres">
      <dgm:prSet presAssocID="{E3836505-7E16-459B-8C53-A8B3271B28C7}" presName="text" presStyleLbl="node1" presStyleIdx="0" presStyleCnt="2" custScaleX="192902" custScaleY="68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7F9B4-2438-475A-B3D4-271AF11D708B}" type="pres">
      <dgm:prSet presAssocID="{7FDE99EC-CBC9-4881-83CF-A94E4731F035}" presName="space" presStyleCnt="0"/>
      <dgm:spPr/>
    </dgm:pt>
    <dgm:pt modelId="{E354CED5-DA1A-42AB-BBE3-23012B2257EA}" type="pres">
      <dgm:prSet presAssocID="{56941F4A-52DA-49DB-A893-8C381DC39ABE}" presName="text" presStyleLbl="node1" presStyleIdx="1" presStyleCnt="2" custScaleX="185892" custScaleY="7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18ED3E-83E3-44CC-9940-3C90FAFD7085}" srcId="{C59851D2-FE71-4E68-AC21-023B9569A97A}" destId="{56941F4A-52DA-49DB-A893-8C381DC39ABE}" srcOrd="1" destOrd="0" parTransId="{2BB10929-2B6A-4C70-B5EF-3D7EA7DC72C1}" sibTransId="{983AA783-4498-4D59-BA07-CD44013A2C0A}"/>
    <dgm:cxn modelId="{8D8D8B39-BED2-48CC-9C7F-099C203A601B}" type="presOf" srcId="{56941F4A-52DA-49DB-A893-8C381DC39ABE}" destId="{E354CED5-DA1A-42AB-BBE3-23012B2257EA}" srcOrd="0" destOrd="0" presId="urn:diagrams.loki3.com/VaryingWidthList"/>
    <dgm:cxn modelId="{6B60B67A-72BE-4D53-BDD0-6E0A4FA5D905}" srcId="{C59851D2-FE71-4E68-AC21-023B9569A97A}" destId="{E3836505-7E16-459B-8C53-A8B3271B28C7}" srcOrd="0" destOrd="0" parTransId="{A0AD3C06-8646-4D73-A364-B81FD89B861A}" sibTransId="{7FDE99EC-CBC9-4881-83CF-A94E4731F035}"/>
    <dgm:cxn modelId="{089B1DB1-5E9B-4A65-B5AE-9602DF382AC0}" type="presOf" srcId="{C59851D2-FE71-4E68-AC21-023B9569A97A}" destId="{DA875F92-EC53-4A76-8884-63F89FE23D02}" srcOrd="0" destOrd="0" presId="urn:diagrams.loki3.com/VaryingWidthList"/>
    <dgm:cxn modelId="{D214AB46-4864-4EB6-926B-2A0F089CE32F}" type="presOf" srcId="{E3836505-7E16-459B-8C53-A8B3271B28C7}" destId="{F3EEE8B7-0A75-4294-A3E0-A7985BA84E43}" srcOrd="0" destOrd="0" presId="urn:diagrams.loki3.com/VaryingWidthList"/>
    <dgm:cxn modelId="{0CA9F75A-5C5D-4723-B58F-2B0D47E7BC65}" type="presParOf" srcId="{DA875F92-EC53-4A76-8884-63F89FE23D02}" destId="{F3EEE8B7-0A75-4294-A3E0-A7985BA84E43}" srcOrd="0" destOrd="0" presId="urn:diagrams.loki3.com/VaryingWidthList"/>
    <dgm:cxn modelId="{E3DF9740-6715-4F11-9FAD-62CB49C9832F}" type="presParOf" srcId="{DA875F92-EC53-4A76-8884-63F89FE23D02}" destId="{0277F9B4-2438-475A-B3D4-271AF11D708B}" srcOrd="1" destOrd="0" presId="urn:diagrams.loki3.com/VaryingWidthList"/>
    <dgm:cxn modelId="{BF4AEAE9-C129-4B25-9707-E15AD07788A7}" type="presParOf" srcId="{DA875F92-EC53-4A76-8884-63F89FE23D02}" destId="{E354CED5-DA1A-42AB-BBE3-23012B2257EA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9851D2-FE71-4E68-AC21-023B9569A97A}" type="doc">
      <dgm:prSet loTypeId="urn:diagrams.loki3.com/VaryingWidthList" loCatId="list" qsTypeId="urn:microsoft.com/office/officeart/2005/8/quickstyle/3d1" qsCatId="3D" csTypeId="urn:microsoft.com/office/officeart/2005/8/colors/accent1_4" csCatId="accent1" phldr="1"/>
      <dgm:spPr/>
    </dgm:pt>
    <dgm:pt modelId="{E3836505-7E16-459B-8C53-A8B3271B28C7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চলমান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বাড়ানোর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D3C06-8646-4D73-A364-B81FD89B861A}" type="parTrans" cxnId="{6B60B67A-72BE-4D53-BDD0-6E0A4FA5D90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DE99EC-CBC9-4881-83CF-A94E4731F035}" type="sibTrans" cxnId="{6B60B67A-72BE-4D53-BDD0-6E0A4FA5D90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941F4A-52DA-49DB-A893-8C381DC39ABE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উৎপদান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বাড়ানোর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কোম্পানিকে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মেশিন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10929-2B6A-4C70-B5EF-3D7EA7DC72C1}" type="parTrans" cxnId="{1B18ED3E-83E3-44CC-9940-3C90FAFD708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AA783-4498-4D59-BA07-CD44013A2C0A}" type="sibTrans" cxnId="{1B18ED3E-83E3-44CC-9940-3C90FAFD708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F92C6B-88D6-4893-8421-A3FB64C1D8B8}">
      <dgm:prSet phldrT="[Text]" custT="1"/>
      <dgm:spPr>
        <a:solidFill>
          <a:srgbClr val="33CC33"/>
        </a:solidFill>
      </dgm:spPr>
      <dgm:t>
        <a:bodyPr/>
        <a:lstStyle/>
        <a:p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সেজন্য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মেশিন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বাবদ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কারবারের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তাতে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বাড়বে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প্রাক্কলন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0E8B5B-FAA4-4E37-A043-DBBCDB29B9E0}" type="parTrans" cxnId="{428506D6-C5C7-4670-9118-D9F019F901E7}">
      <dgm:prSet/>
      <dgm:spPr/>
      <dgm:t>
        <a:bodyPr/>
        <a:lstStyle/>
        <a:p>
          <a:endParaRPr lang="en-US" sz="4000"/>
        </a:p>
      </dgm:t>
    </dgm:pt>
    <dgm:pt modelId="{D448102F-4F2E-46CF-8AAF-753BD636150E}" type="sibTrans" cxnId="{428506D6-C5C7-4670-9118-D9F019F901E7}">
      <dgm:prSet/>
      <dgm:spPr/>
      <dgm:t>
        <a:bodyPr/>
        <a:lstStyle/>
        <a:p>
          <a:endParaRPr lang="en-US" sz="4000"/>
        </a:p>
      </dgm:t>
    </dgm:pt>
    <dgm:pt modelId="{DA875F92-EC53-4A76-8884-63F89FE23D02}" type="pres">
      <dgm:prSet presAssocID="{C59851D2-FE71-4E68-AC21-023B9569A97A}" presName="Name0" presStyleCnt="0">
        <dgm:presLayoutVars>
          <dgm:resizeHandles/>
        </dgm:presLayoutVars>
      </dgm:prSet>
      <dgm:spPr/>
    </dgm:pt>
    <dgm:pt modelId="{F3EEE8B7-0A75-4294-A3E0-A7985BA84E43}" type="pres">
      <dgm:prSet presAssocID="{E3836505-7E16-459B-8C53-A8B3271B28C7}" presName="text" presStyleLbl="node1" presStyleIdx="0" presStyleCnt="3" custScaleX="192902" custScaleY="68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7F9B4-2438-475A-B3D4-271AF11D708B}" type="pres">
      <dgm:prSet presAssocID="{7FDE99EC-CBC9-4881-83CF-A94E4731F035}" presName="space" presStyleCnt="0"/>
      <dgm:spPr/>
    </dgm:pt>
    <dgm:pt modelId="{E354CED5-DA1A-42AB-BBE3-23012B2257EA}" type="pres">
      <dgm:prSet presAssocID="{56941F4A-52DA-49DB-A893-8C381DC39ABE}" presName="text" presStyleLbl="node1" presStyleIdx="1" presStyleCnt="3" custScaleX="185892" custScaleY="7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B6154-B772-4854-ACB9-CB6AA1A47847}" type="pres">
      <dgm:prSet presAssocID="{983AA783-4498-4D59-BA07-CD44013A2C0A}" presName="space" presStyleCnt="0"/>
      <dgm:spPr/>
    </dgm:pt>
    <dgm:pt modelId="{F432D6A0-59D7-4514-8D12-FD525B76A149}" type="pres">
      <dgm:prSet presAssocID="{44F92C6B-88D6-4893-8421-A3FB64C1D8B8}" presName="text" presStyleLbl="node1" presStyleIdx="2" presStyleCnt="3" custScaleX="185892" custScaleY="99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4AB46-4864-4EB6-926B-2A0F089CE32F}" type="presOf" srcId="{E3836505-7E16-459B-8C53-A8B3271B28C7}" destId="{F3EEE8B7-0A75-4294-A3E0-A7985BA84E43}" srcOrd="0" destOrd="0" presId="urn:diagrams.loki3.com/VaryingWidthList"/>
    <dgm:cxn modelId="{089B1DB1-5E9B-4A65-B5AE-9602DF382AC0}" type="presOf" srcId="{C59851D2-FE71-4E68-AC21-023B9569A97A}" destId="{DA875F92-EC53-4A76-8884-63F89FE23D02}" srcOrd="0" destOrd="0" presId="urn:diagrams.loki3.com/VaryingWidthList"/>
    <dgm:cxn modelId="{6B60B67A-72BE-4D53-BDD0-6E0A4FA5D905}" srcId="{C59851D2-FE71-4E68-AC21-023B9569A97A}" destId="{E3836505-7E16-459B-8C53-A8B3271B28C7}" srcOrd="0" destOrd="0" parTransId="{A0AD3C06-8646-4D73-A364-B81FD89B861A}" sibTransId="{7FDE99EC-CBC9-4881-83CF-A94E4731F035}"/>
    <dgm:cxn modelId="{428506D6-C5C7-4670-9118-D9F019F901E7}" srcId="{C59851D2-FE71-4E68-AC21-023B9569A97A}" destId="{44F92C6B-88D6-4893-8421-A3FB64C1D8B8}" srcOrd="2" destOrd="0" parTransId="{9D0E8B5B-FAA4-4E37-A043-DBBCDB29B9E0}" sibTransId="{D448102F-4F2E-46CF-8AAF-753BD636150E}"/>
    <dgm:cxn modelId="{1B18ED3E-83E3-44CC-9940-3C90FAFD7085}" srcId="{C59851D2-FE71-4E68-AC21-023B9569A97A}" destId="{56941F4A-52DA-49DB-A893-8C381DC39ABE}" srcOrd="1" destOrd="0" parTransId="{2BB10929-2B6A-4C70-B5EF-3D7EA7DC72C1}" sibTransId="{983AA783-4498-4D59-BA07-CD44013A2C0A}"/>
    <dgm:cxn modelId="{424F4B3B-FBCA-4488-BA1D-C700918B0CA5}" type="presOf" srcId="{44F92C6B-88D6-4893-8421-A3FB64C1D8B8}" destId="{F432D6A0-59D7-4514-8D12-FD525B76A149}" srcOrd="0" destOrd="0" presId="urn:diagrams.loki3.com/VaryingWidthList"/>
    <dgm:cxn modelId="{8D8D8B39-BED2-48CC-9C7F-099C203A601B}" type="presOf" srcId="{56941F4A-52DA-49DB-A893-8C381DC39ABE}" destId="{E354CED5-DA1A-42AB-BBE3-23012B2257EA}" srcOrd="0" destOrd="0" presId="urn:diagrams.loki3.com/VaryingWidthList"/>
    <dgm:cxn modelId="{0CA9F75A-5C5D-4723-B58F-2B0D47E7BC65}" type="presParOf" srcId="{DA875F92-EC53-4A76-8884-63F89FE23D02}" destId="{F3EEE8B7-0A75-4294-A3E0-A7985BA84E43}" srcOrd="0" destOrd="0" presId="urn:diagrams.loki3.com/VaryingWidthList"/>
    <dgm:cxn modelId="{E3DF9740-6715-4F11-9FAD-62CB49C9832F}" type="presParOf" srcId="{DA875F92-EC53-4A76-8884-63F89FE23D02}" destId="{0277F9B4-2438-475A-B3D4-271AF11D708B}" srcOrd="1" destOrd="0" presId="urn:diagrams.loki3.com/VaryingWidthList"/>
    <dgm:cxn modelId="{BF4AEAE9-C129-4B25-9707-E15AD07788A7}" type="presParOf" srcId="{DA875F92-EC53-4A76-8884-63F89FE23D02}" destId="{E354CED5-DA1A-42AB-BBE3-23012B2257EA}" srcOrd="2" destOrd="0" presId="urn:diagrams.loki3.com/VaryingWidthList"/>
    <dgm:cxn modelId="{9806D15E-C3BC-4536-AC1B-2D1C432B4302}" type="presParOf" srcId="{DA875F92-EC53-4A76-8884-63F89FE23D02}" destId="{8CBB6154-B772-4854-ACB9-CB6AA1A47847}" srcOrd="3" destOrd="0" presId="urn:diagrams.loki3.com/VaryingWidthList"/>
    <dgm:cxn modelId="{AA4225CF-D96B-4EA1-BFF9-0F8EA2A16DAB}" type="presParOf" srcId="{DA875F92-EC53-4A76-8884-63F89FE23D02}" destId="{F432D6A0-59D7-4514-8D12-FD525B76A149}" srcOrd="4" destOrd="0" presId="urn:diagrams.loki3.com/VaryingWidth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9851D2-FE71-4E68-AC21-023B9569A97A}" type="doc">
      <dgm:prSet loTypeId="urn:diagrams.loki3.com/VaryingWidthList" loCatId="list" qsTypeId="urn:microsoft.com/office/officeart/2005/8/quickstyle/3d1" qsCatId="3D" csTypeId="urn:microsoft.com/office/officeart/2005/8/colors/accent1_4" csCatId="accent1" phldr="1"/>
      <dgm:spPr/>
    </dgm:pt>
    <dgm:pt modelId="{E3836505-7E16-459B-8C53-A8B3271B28C7}">
      <dgm:prSet phldrT="[Text]" custT="1"/>
      <dgm:spPr>
        <a:solidFill>
          <a:srgbClr val="9900FF"/>
        </a:solidFill>
      </dgm:spPr>
      <dgm:t>
        <a:bodyPr/>
        <a:lstStyle/>
        <a:p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কোম্পানি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সম্প্রসারণের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চলমান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পণ্যের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পাশাপাশি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ছাড়তে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D3C06-8646-4D73-A364-B81FD89B861A}" type="parTrans" cxnId="{6B60B67A-72BE-4D53-BDD0-6E0A4FA5D90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DE99EC-CBC9-4881-83CF-A94E4731F035}" type="sibTrans" cxnId="{6B60B67A-72BE-4D53-BDD0-6E0A4FA5D90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941F4A-52DA-49DB-A893-8C381DC39ABE}">
      <dgm:prSet phldrT="[Text]" custT="1"/>
      <dgm:spPr>
        <a:solidFill>
          <a:srgbClr val="808000"/>
        </a:solidFill>
      </dgm:spPr>
      <dgm:t>
        <a:bodyPr/>
        <a:lstStyle/>
        <a:p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ছাড়ার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পণ্যের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আয়ুষ্কাল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পণ্যের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চাহিদা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সম্ভাব্য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প্রাক্কলন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নেওয়া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10929-2B6A-4C70-B5EF-3D7EA7DC72C1}" type="parTrans" cxnId="{1B18ED3E-83E3-44CC-9940-3C90FAFD708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AA783-4498-4D59-BA07-CD44013A2C0A}" type="sibTrans" cxnId="{1B18ED3E-83E3-44CC-9940-3C90FAFD708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875F92-EC53-4A76-8884-63F89FE23D02}" type="pres">
      <dgm:prSet presAssocID="{C59851D2-FE71-4E68-AC21-023B9569A97A}" presName="Name0" presStyleCnt="0">
        <dgm:presLayoutVars>
          <dgm:resizeHandles/>
        </dgm:presLayoutVars>
      </dgm:prSet>
      <dgm:spPr/>
    </dgm:pt>
    <dgm:pt modelId="{F3EEE8B7-0A75-4294-A3E0-A7985BA84E43}" type="pres">
      <dgm:prSet presAssocID="{E3836505-7E16-459B-8C53-A8B3271B28C7}" presName="text" presStyleLbl="node1" presStyleIdx="0" presStyleCnt="2" custScaleX="192902" custScaleY="68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7F9B4-2438-475A-B3D4-271AF11D708B}" type="pres">
      <dgm:prSet presAssocID="{7FDE99EC-CBC9-4881-83CF-A94E4731F035}" presName="space" presStyleCnt="0"/>
      <dgm:spPr/>
    </dgm:pt>
    <dgm:pt modelId="{E354CED5-DA1A-42AB-BBE3-23012B2257EA}" type="pres">
      <dgm:prSet presAssocID="{56941F4A-52DA-49DB-A893-8C381DC39ABE}" presName="text" presStyleLbl="node1" presStyleIdx="1" presStyleCnt="2" custScaleX="185892" custScaleY="7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18ED3E-83E3-44CC-9940-3C90FAFD7085}" srcId="{C59851D2-FE71-4E68-AC21-023B9569A97A}" destId="{56941F4A-52DA-49DB-A893-8C381DC39ABE}" srcOrd="1" destOrd="0" parTransId="{2BB10929-2B6A-4C70-B5EF-3D7EA7DC72C1}" sibTransId="{983AA783-4498-4D59-BA07-CD44013A2C0A}"/>
    <dgm:cxn modelId="{8D8D8B39-BED2-48CC-9C7F-099C203A601B}" type="presOf" srcId="{56941F4A-52DA-49DB-A893-8C381DC39ABE}" destId="{E354CED5-DA1A-42AB-BBE3-23012B2257EA}" srcOrd="0" destOrd="0" presId="urn:diagrams.loki3.com/VaryingWidthList"/>
    <dgm:cxn modelId="{6B60B67A-72BE-4D53-BDD0-6E0A4FA5D905}" srcId="{C59851D2-FE71-4E68-AC21-023B9569A97A}" destId="{E3836505-7E16-459B-8C53-A8B3271B28C7}" srcOrd="0" destOrd="0" parTransId="{A0AD3C06-8646-4D73-A364-B81FD89B861A}" sibTransId="{7FDE99EC-CBC9-4881-83CF-A94E4731F035}"/>
    <dgm:cxn modelId="{089B1DB1-5E9B-4A65-B5AE-9602DF382AC0}" type="presOf" srcId="{C59851D2-FE71-4E68-AC21-023B9569A97A}" destId="{DA875F92-EC53-4A76-8884-63F89FE23D02}" srcOrd="0" destOrd="0" presId="urn:diagrams.loki3.com/VaryingWidthList"/>
    <dgm:cxn modelId="{D214AB46-4864-4EB6-926B-2A0F089CE32F}" type="presOf" srcId="{E3836505-7E16-459B-8C53-A8B3271B28C7}" destId="{F3EEE8B7-0A75-4294-A3E0-A7985BA84E43}" srcOrd="0" destOrd="0" presId="urn:diagrams.loki3.com/VaryingWidthList"/>
    <dgm:cxn modelId="{0CA9F75A-5C5D-4723-B58F-2B0D47E7BC65}" type="presParOf" srcId="{DA875F92-EC53-4A76-8884-63F89FE23D02}" destId="{F3EEE8B7-0A75-4294-A3E0-A7985BA84E43}" srcOrd="0" destOrd="0" presId="urn:diagrams.loki3.com/VaryingWidthList"/>
    <dgm:cxn modelId="{E3DF9740-6715-4F11-9FAD-62CB49C9832F}" type="presParOf" srcId="{DA875F92-EC53-4A76-8884-63F89FE23D02}" destId="{0277F9B4-2438-475A-B3D4-271AF11D708B}" srcOrd="1" destOrd="0" presId="urn:diagrams.loki3.com/VaryingWidthList"/>
    <dgm:cxn modelId="{BF4AEAE9-C129-4B25-9707-E15AD07788A7}" type="presParOf" srcId="{DA875F92-EC53-4A76-8884-63F89FE23D02}" destId="{E354CED5-DA1A-42AB-BBE3-23012B2257EA}" srcOrd="2" destOrd="0" presId="urn:diagrams.loki3.com/VaryingWidth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9851D2-FE71-4E68-AC21-023B9569A97A}" type="doc">
      <dgm:prSet loTypeId="urn:diagrams.loki3.com/VaryingWidthList" loCatId="list" qsTypeId="urn:microsoft.com/office/officeart/2005/8/quickstyle/3d1" qsCatId="3D" csTypeId="urn:microsoft.com/office/officeart/2005/8/colors/accent1_4" csCatId="accent1" phldr="1"/>
      <dgm:spPr/>
    </dgm:pt>
    <dgm:pt modelId="{E3836505-7E16-459B-8C53-A8B3271B28C7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কারবার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চলতে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চলতে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সময়ে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সম্পত্তি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অকেজো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নষ্ট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D3C06-8646-4D73-A364-B81FD89B861A}" type="parTrans" cxnId="{6B60B67A-72BE-4D53-BDD0-6E0A4FA5D90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DE99EC-CBC9-4881-83CF-A94E4731F035}" type="sibTrans" cxnId="{6B60B67A-72BE-4D53-BDD0-6E0A4FA5D90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941F4A-52DA-49DB-A893-8C381DC39ABE}">
      <dgm:prSet phldrT="[Text]" custT="1"/>
      <dgm:spPr>
        <a:solidFill>
          <a:srgbClr val="66FFCC"/>
        </a:solidFill>
      </dgm:spPr>
      <dgm:t>
        <a:bodyPr/>
        <a:lstStyle/>
        <a:p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এক্ষেত্রে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সম্পত্তি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প্রতিস্থাপনের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এক্ষেত্রেও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কোম্পানি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নেয়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10929-2B6A-4C70-B5EF-3D7EA7DC72C1}" type="parTrans" cxnId="{1B18ED3E-83E3-44CC-9940-3C90FAFD708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AA783-4498-4D59-BA07-CD44013A2C0A}" type="sibTrans" cxnId="{1B18ED3E-83E3-44CC-9940-3C90FAFD708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875F92-EC53-4A76-8884-63F89FE23D02}" type="pres">
      <dgm:prSet presAssocID="{C59851D2-FE71-4E68-AC21-023B9569A97A}" presName="Name0" presStyleCnt="0">
        <dgm:presLayoutVars>
          <dgm:resizeHandles/>
        </dgm:presLayoutVars>
      </dgm:prSet>
      <dgm:spPr/>
    </dgm:pt>
    <dgm:pt modelId="{F3EEE8B7-0A75-4294-A3E0-A7985BA84E43}" type="pres">
      <dgm:prSet presAssocID="{E3836505-7E16-459B-8C53-A8B3271B28C7}" presName="text" presStyleLbl="node1" presStyleIdx="0" presStyleCnt="2" custScaleX="233781" custScaleY="47105" custLinFactNeighborY="26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7F9B4-2438-475A-B3D4-271AF11D708B}" type="pres">
      <dgm:prSet presAssocID="{7FDE99EC-CBC9-4881-83CF-A94E4731F035}" presName="space" presStyleCnt="0"/>
      <dgm:spPr/>
    </dgm:pt>
    <dgm:pt modelId="{E354CED5-DA1A-42AB-BBE3-23012B2257EA}" type="pres">
      <dgm:prSet presAssocID="{56941F4A-52DA-49DB-A893-8C381DC39ABE}" presName="text" presStyleLbl="node1" presStyleIdx="1" presStyleCnt="2" custScaleX="196503" custScaleY="75465" custLinFactNeighborY="10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18ED3E-83E3-44CC-9940-3C90FAFD7085}" srcId="{C59851D2-FE71-4E68-AC21-023B9569A97A}" destId="{56941F4A-52DA-49DB-A893-8C381DC39ABE}" srcOrd="1" destOrd="0" parTransId="{2BB10929-2B6A-4C70-B5EF-3D7EA7DC72C1}" sibTransId="{983AA783-4498-4D59-BA07-CD44013A2C0A}"/>
    <dgm:cxn modelId="{8D8D8B39-BED2-48CC-9C7F-099C203A601B}" type="presOf" srcId="{56941F4A-52DA-49DB-A893-8C381DC39ABE}" destId="{E354CED5-DA1A-42AB-BBE3-23012B2257EA}" srcOrd="0" destOrd="0" presId="urn:diagrams.loki3.com/VaryingWidthList"/>
    <dgm:cxn modelId="{6B60B67A-72BE-4D53-BDD0-6E0A4FA5D905}" srcId="{C59851D2-FE71-4E68-AC21-023B9569A97A}" destId="{E3836505-7E16-459B-8C53-A8B3271B28C7}" srcOrd="0" destOrd="0" parTransId="{A0AD3C06-8646-4D73-A364-B81FD89B861A}" sibTransId="{7FDE99EC-CBC9-4881-83CF-A94E4731F035}"/>
    <dgm:cxn modelId="{089B1DB1-5E9B-4A65-B5AE-9602DF382AC0}" type="presOf" srcId="{C59851D2-FE71-4E68-AC21-023B9569A97A}" destId="{DA875F92-EC53-4A76-8884-63F89FE23D02}" srcOrd="0" destOrd="0" presId="urn:diagrams.loki3.com/VaryingWidthList"/>
    <dgm:cxn modelId="{D214AB46-4864-4EB6-926B-2A0F089CE32F}" type="presOf" srcId="{E3836505-7E16-459B-8C53-A8B3271B28C7}" destId="{F3EEE8B7-0A75-4294-A3E0-A7985BA84E43}" srcOrd="0" destOrd="0" presId="urn:diagrams.loki3.com/VaryingWidthList"/>
    <dgm:cxn modelId="{0CA9F75A-5C5D-4723-B58F-2B0D47E7BC65}" type="presParOf" srcId="{DA875F92-EC53-4A76-8884-63F89FE23D02}" destId="{F3EEE8B7-0A75-4294-A3E0-A7985BA84E43}" srcOrd="0" destOrd="0" presId="urn:diagrams.loki3.com/VaryingWidthList"/>
    <dgm:cxn modelId="{E3DF9740-6715-4F11-9FAD-62CB49C9832F}" type="presParOf" srcId="{DA875F92-EC53-4A76-8884-63F89FE23D02}" destId="{0277F9B4-2438-475A-B3D4-271AF11D708B}" srcOrd="1" destOrd="0" presId="urn:diagrams.loki3.com/VaryingWidthList"/>
    <dgm:cxn modelId="{BF4AEAE9-C129-4B25-9707-E15AD07788A7}" type="presParOf" srcId="{DA875F92-EC53-4A76-8884-63F89FE23D02}" destId="{E354CED5-DA1A-42AB-BBE3-23012B2257EA}" srcOrd="2" destOrd="0" presId="urn:diagrams.loki3.com/VaryingWidth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9851D2-FE71-4E68-AC21-023B9569A97A}" type="doc">
      <dgm:prSet loTypeId="urn:diagrams.loki3.com/VaryingWidthList" loCatId="list" qsTypeId="urn:microsoft.com/office/officeart/2005/8/quickstyle/3d1" qsCatId="3D" csTypeId="urn:microsoft.com/office/officeart/2005/8/colors/accent1_4" csCatId="accent1" phldr="1"/>
      <dgm:spPr/>
    </dgm:pt>
    <dgm:pt modelId="{E3836505-7E16-459B-8C53-A8B3271B28C7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আধুনিকায়নের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D3C06-8646-4D73-A364-B81FD89B861A}" type="parTrans" cxnId="{6B60B67A-72BE-4D53-BDD0-6E0A4FA5D90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DE99EC-CBC9-4881-83CF-A94E4731F035}" type="sibTrans" cxnId="{6B60B67A-72BE-4D53-BDD0-6E0A4FA5D90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941F4A-52DA-49DB-A893-8C381DC39ABE}">
      <dgm:prSet phldrT="[Text]" custT="1"/>
      <dgm:spPr>
        <a:solidFill>
          <a:srgbClr val="CCCC00"/>
        </a:solidFill>
      </dgm:spPr>
      <dgm:t>
        <a:bodyPr/>
        <a:lstStyle/>
        <a:p>
          <a:pPr algn="just"/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আধুনিকায়নের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কমানো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ব্যবসার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10929-2B6A-4C70-B5EF-3D7EA7DC72C1}" type="parTrans" cxnId="{1B18ED3E-83E3-44CC-9940-3C90FAFD708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AA783-4498-4D59-BA07-CD44013A2C0A}" type="sibTrans" cxnId="{1B18ED3E-83E3-44CC-9940-3C90FAFD708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5846FC-6730-440A-BDF8-9504536995DA}">
      <dgm:prSet phldrT="[Text]" custT="1"/>
      <dgm:spPr>
        <a:solidFill>
          <a:srgbClr val="9999FF"/>
        </a:solidFill>
      </dgm:spPr>
      <dgm:t>
        <a:bodyPr/>
        <a:lstStyle/>
        <a:p>
          <a:pPr algn="just"/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সেজন্য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কোম্পানি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পুরাতন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পদ্ধতির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পদ্ধতির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তুলনা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পদ্ধতির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পরিচালন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আয়ুষ্কাল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নিট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প্রবাহ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এক্ষেত্রেও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বাজেটিংয়ের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লক্ষ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40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40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864F10-4965-4002-9A00-101893638771}" type="parTrans" cxnId="{31EBCFE1-57D1-496A-8EA5-4CCB2139F1F4}">
      <dgm:prSet/>
      <dgm:spPr/>
      <dgm:t>
        <a:bodyPr/>
        <a:lstStyle/>
        <a:p>
          <a:endParaRPr lang="en-US" sz="4000"/>
        </a:p>
      </dgm:t>
    </dgm:pt>
    <dgm:pt modelId="{9E78FA4E-3B6D-48AF-B769-9AF484DF8136}" type="sibTrans" cxnId="{31EBCFE1-57D1-496A-8EA5-4CCB2139F1F4}">
      <dgm:prSet/>
      <dgm:spPr/>
      <dgm:t>
        <a:bodyPr/>
        <a:lstStyle/>
        <a:p>
          <a:endParaRPr lang="en-US" sz="4000"/>
        </a:p>
      </dgm:t>
    </dgm:pt>
    <dgm:pt modelId="{DA875F92-EC53-4A76-8884-63F89FE23D02}" type="pres">
      <dgm:prSet presAssocID="{C59851D2-FE71-4E68-AC21-023B9569A97A}" presName="Name0" presStyleCnt="0">
        <dgm:presLayoutVars>
          <dgm:resizeHandles/>
        </dgm:presLayoutVars>
      </dgm:prSet>
      <dgm:spPr/>
    </dgm:pt>
    <dgm:pt modelId="{F3EEE8B7-0A75-4294-A3E0-A7985BA84E43}" type="pres">
      <dgm:prSet presAssocID="{E3836505-7E16-459B-8C53-A8B3271B28C7}" presName="text" presStyleLbl="node1" presStyleIdx="0" presStyleCnt="3" custScaleX="233781" custScaleY="28228" custLinFactNeighborY="26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7F9B4-2438-475A-B3D4-271AF11D708B}" type="pres">
      <dgm:prSet presAssocID="{7FDE99EC-CBC9-4881-83CF-A94E4731F035}" presName="space" presStyleCnt="0"/>
      <dgm:spPr/>
    </dgm:pt>
    <dgm:pt modelId="{E354CED5-DA1A-42AB-BBE3-23012B2257EA}" type="pres">
      <dgm:prSet presAssocID="{56941F4A-52DA-49DB-A893-8C381DC39ABE}" presName="text" presStyleLbl="node1" presStyleIdx="1" presStyleCnt="3" custScaleX="196503" custScaleY="35839" custLinFactNeighborY="10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B6154-B772-4854-ACB9-CB6AA1A47847}" type="pres">
      <dgm:prSet presAssocID="{983AA783-4498-4D59-BA07-CD44013A2C0A}" presName="space" presStyleCnt="0"/>
      <dgm:spPr/>
    </dgm:pt>
    <dgm:pt modelId="{79385D34-078B-4E5C-891E-6F26BBA46F2B}" type="pres">
      <dgm:prSet presAssocID="{425846FC-6730-440A-BDF8-9504536995DA}" presName="text" presStyleLbl="node1" presStyleIdx="2" presStyleCnt="3" custScaleX="196503" custScaleY="75465" custLinFactNeighborY="10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4AB46-4864-4EB6-926B-2A0F089CE32F}" type="presOf" srcId="{E3836505-7E16-459B-8C53-A8B3271B28C7}" destId="{F3EEE8B7-0A75-4294-A3E0-A7985BA84E43}" srcOrd="0" destOrd="0" presId="urn:diagrams.loki3.com/VaryingWidthList"/>
    <dgm:cxn modelId="{089B1DB1-5E9B-4A65-B5AE-9602DF382AC0}" type="presOf" srcId="{C59851D2-FE71-4E68-AC21-023B9569A97A}" destId="{DA875F92-EC53-4A76-8884-63F89FE23D02}" srcOrd="0" destOrd="0" presId="urn:diagrams.loki3.com/VaryingWidthList"/>
    <dgm:cxn modelId="{6B60B67A-72BE-4D53-BDD0-6E0A4FA5D905}" srcId="{C59851D2-FE71-4E68-AC21-023B9569A97A}" destId="{E3836505-7E16-459B-8C53-A8B3271B28C7}" srcOrd="0" destOrd="0" parTransId="{A0AD3C06-8646-4D73-A364-B81FD89B861A}" sibTransId="{7FDE99EC-CBC9-4881-83CF-A94E4731F035}"/>
    <dgm:cxn modelId="{31EBCFE1-57D1-496A-8EA5-4CCB2139F1F4}" srcId="{C59851D2-FE71-4E68-AC21-023B9569A97A}" destId="{425846FC-6730-440A-BDF8-9504536995DA}" srcOrd="2" destOrd="0" parTransId="{6E864F10-4965-4002-9A00-101893638771}" sibTransId="{9E78FA4E-3B6D-48AF-B769-9AF484DF8136}"/>
    <dgm:cxn modelId="{1B18ED3E-83E3-44CC-9940-3C90FAFD7085}" srcId="{C59851D2-FE71-4E68-AC21-023B9569A97A}" destId="{56941F4A-52DA-49DB-A893-8C381DC39ABE}" srcOrd="1" destOrd="0" parTransId="{2BB10929-2B6A-4C70-B5EF-3D7EA7DC72C1}" sibTransId="{983AA783-4498-4D59-BA07-CD44013A2C0A}"/>
    <dgm:cxn modelId="{8D8D8B39-BED2-48CC-9C7F-099C203A601B}" type="presOf" srcId="{56941F4A-52DA-49DB-A893-8C381DC39ABE}" destId="{E354CED5-DA1A-42AB-BBE3-23012B2257EA}" srcOrd="0" destOrd="0" presId="urn:diagrams.loki3.com/VaryingWidthList"/>
    <dgm:cxn modelId="{71426ECE-9734-4A6B-A726-FF442C11BA5C}" type="presOf" srcId="{425846FC-6730-440A-BDF8-9504536995DA}" destId="{79385D34-078B-4E5C-891E-6F26BBA46F2B}" srcOrd="0" destOrd="0" presId="urn:diagrams.loki3.com/VaryingWidthList"/>
    <dgm:cxn modelId="{0CA9F75A-5C5D-4723-B58F-2B0D47E7BC65}" type="presParOf" srcId="{DA875F92-EC53-4A76-8884-63F89FE23D02}" destId="{F3EEE8B7-0A75-4294-A3E0-A7985BA84E43}" srcOrd="0" destOrd="0" presId="urn:diagrams.loki3.com/VaryingWidthList"/>
    <dgm:cxn modelId="{E3DF9740-6715-4F11-9FAD-62CB49C9832F}" type="presParOf" srcId="{DA875F92-EC53-4A76-8884-63F89FE23D02}" destId="{0277F9B4-2438-475A-B3D4-271AF11D708B}" srcOrd="1" destOrd="0" presId="urn:diagrams.loki3.com/VaryingWidthList"/>
    <dgm:cxn modelId="{BF4AEAE9-C129-4B25-9707-E15AD07788A7}" type="presParOf" srcId="{DA875F92-EC53-4A76-8884-63F89FE23D02}" destId="{E354CED5-DA1A-42AB-BBE3-23012B2257EA}" srcOrd="2" destOrd="0" presId="urn:diagrams.loki3.com/VaryingWidthList"/>
    <dgm:cxn modelId="{4C375674-BCF6-4EA1-8BA7-CD406FC06515}" type="presParOf" srcId="{DA875F92-EC53-4A76-8884-63F89FE23D02}" destId="{8CBB6154-B772-4854-ACB9-CB6AA1A47847}" srcOrd="3" destOrd="0" presId="urn:diagrams.loki3.com/VaryingWidthList"/>
    <dgm:cxn modelId="{071B77FF-E9AC-4C56-9616-117B1C1D9638}" type="presParOf" srcId="{DA875F92-EC53-4A76-8884-63F89FE23D02}" destId="{79385D34-078B-4E5C-891E-6F26BBA46F2B}" srcOrd="4" destOrd="0" presId="urn:diagrams.loki3.com/VaryingWidth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82D02-FB96-40AC-92D4-6A4C62183A9D}">
      <dsp:nvSpPr>
        <dsp:cNvPr id="0" name=""/>
        <dsp:cNvSpPr/>
      </dsp:nvSpPr>
      <dsp:spPr>
        <a:xfrm>
          <a:off x="156709" y="0"/>
          <a:ext cx="8839200" cy="3338940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GB" sz="4800" kern="1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GB" sz="4800" kern="1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kern="1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বাজেটিং-এর</a:t>
          </a:r>
          <a:r>
            <a:rPr lang="en-GB" sz="4800" kern="1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kern="1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endParaRPr lang="en-GB" sz="4800" kern="1200" dirty="0">
            <a:solidFill>
              <a:srgbClr val="CC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8443" y="0"/>
        <a:ext cx="6737465" cy="3338940"/>
      </dsp:txXfrm>
    </dsp:sp>
    <dsp:sp modelId="{812AB9DE-213D-4E46-A5FA-F7D6157AAADE}">
      <dsp:nvSpPr>
        <dsp:cNvPr id="0" name=""/>
        <dsp:cNvSpPr/>
      </dsp:nvSpPr>
      <dsp:spPr>
        <a:xfrm>
          <a:off x="380855" y="203288"/>
          <a:ext cx="3062464" cy="29468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D322-71DA-4918-AEC6-EE04C1E42A98}">
      <dsp:nvSpPr>
        <dsp:cNvPr id="0" name=""/>
        <dsp:cNvSpPr/>
      </dsp:nvSpPr>
      <dsp:spPr>
        <a:xfrm>
          <a:off x="3907674" y="2145710"/>
          <a:ext cx="3094226" cy="1891579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মূলধন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বাজেটিং-এর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প্রয়োগ</a:t>
          </a:r>
          <a:endParaRPr lang="en-US" sz="3600" kern="1200" dirty="0"/>
        </a:p>
      </dsp:txBody>
      <dsp:txXfrm>
        <a:off x="4000013" y="2238049"/>
        <a:ext cx="2909548" cy="1706901"/>
      </dsp:txXfrm>
    </dsp:sp>
    <dsp:sp modelId="{1E9E6318-3785-4A6E-A754-A27141E078D6}">
      <dsp:nvSpPr>
        <dsp:cNvPr id="0" name=""/>
        <dsp:cNvSpPr/>
      </dsp:nvSpPr>
      <dsp:spPr>
        <a:xfrm rot="16197894">
          <a:off x="5076835" y="1768569"/>
          <a:ext cx="7542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428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FFFBE-45CC-46A4-B934-ED754D229303}">
      <dsp:nvSpPr>
        <dsp:cNvPr id="0" name=""/>
        <dsp:cNvSpPr/>
      </dsp:nvSpPr>
      <dsp:spPr>
        <a:xfrm>
          <a:off x="4467714" y="124069"/>
          <a:ext cx="1971287" cy="126735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স্থায়ী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সম্পত্তি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ক্রয়</a:t>
          </a:r>
          <a:r>
            <a:rPr lang="en-US" sz="3600" kern="1200" dirty="0" smtClean="0"/>
            <a:t> </a:t>
          </a:r>
          <a:endParaRPr lang="en-US" sz="3600" kern="1200" dirty="0"/>
        </a:p>
      </dsp:txBody>
      <dsp:txXfrm>
        <a:off x="4529581" y="185936"/>
        <a:ext cx="1847553" cy="1143624"/>
      </dsp:txXfrm>
    </dsp:sp>
    <dsp:sp modelId="{13500D23-034F-42CB-B690-9357414DAB4B}">
      <dsp:nvSpPr>
        <dsp:cNvPr id="0" name=""/>
        <dsp:cNvSpPr/>
      </dsp:nvSpPr>
      <dsp:spPr>
        <a:xfrm rot="21594115">
          <a:off x="7001899" y="3087644"/>
          <a:ext cx="14102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0226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F6CE-DACD-4AC2-AE4D-72D41B79BD2E}">
      <dsp:nvSpPr>
        <dsp:cNvPr id="0" name=""/>
        <dsp:cNvSpPr/>
      </dsp:nvSpPr>
      <dsp:spPr>
        <a:xfrm>
          <a:off x="8412125" y="2279155"/>
          <a:ext cx="1984695" cy="1611167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পণ্য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বৈচিত্র্যায়ন</a:t>
          </a:r>
          <a:endParaRPr lang="en-US" sz="3600" kern="1200" dirty="0"/>
        </a:p>
      </dsp:txBody>
      <dsp:txXfrm>
        <a:off x="8490776" y="2357806"/>
        <a:ext cx="1827393" cy="1453865"/>
      </dsp:txXfrm>
    </dsp:sp>
    <dsp:sp modelId="{B22D8920-BFBC-4B70-A875-812E48046C4C}">
      <dsp:nvSpPr>
        <dsp:cNvPr id="0" name=""/>
        <dsp:cNvSpPr/>
      </dsp:nvSpPr>
      <dsp:spPr>
        <a:xfrm rot="5398699">
          <a:off x="5050515" y="4442073"/>
          <a:ext cx="8095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9566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BD675-D853-4546-BA46-EA9D3414EF18}">
      <dsp:nvSpPr>
        <dsp:cNvPr id="0" name=""/>
        <dsp:cNvSpPr/>
      </dsp:nvSpPr>
      <dsp:spPr>
        <a:xfrm>
          <a:off x="4482227" y="4846856"/>
          <a:ext cx="1946928" cy="1267358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ব্যবসার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আধুনিকায়ন</a:t>
          </a:r>
          <a:endParaRPr lang="en-US" sz="3600" kern="1200" dirty="0"/>
        </a:p>
      </dsp:txBody>
      <dsp:txXfrm>
        <a:off x="4544094" y="4908723"/>
        <a:ext cx="1823194" cy="1143624"/>
      </dsp:txXfrm>
    </dsp:sp>
    <dsp:sp modelId="{5F8A5B67-E826-4AD2-884B-0CD1E62AFAE7}">
      <dsp:nvSpPr>
        <dsp:cNvPr id="0" name=""/>
        <dsp:cNvSpPr/>
      </dsp:nvSpPr>
      <dsp:spPr>
        <a:xfrm rot="19651262">
          <a:off x="3964771" y="4022799"/>
          <a:ext cx="539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72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9ACAB-9F55-4582-8410-94FCEDAB11F9}">
      <dsp:nvSpPr>
        <dsp:cNvPr id="0" name=""/>
        <dsp:cNvSpPr/>
      </dsp:nvSpPr>
      <dsp:spPr>
        <a:xfrm>
          <a:off x="2223745" y="3944592"/>
          <a:ext cx="1790777" cy="1267358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প্রতিস্থাপন</a:t>
          </a:r>
          <a:endParaRPr lang="en-US" sz="3600" kern="1200" dirty="0"/>
        </a:p>
      </dsp:txBody>
      <dsp:txXfrm>
        <a:off x="2285612" y="4006459"/>
        <a:ext cx="1667043" cy="1143624"/>
      </dsp:txXfrm>
    </dsp:sp>
    <dsp:sp modelId="{C5215983-4E39-4036-82C8-3B77BA534474}">
      <dsp:nvSpPr>
        <dsp:cNvPr id="0" name=""/>
        <dsp:cNvSpPr/>
      </dsp:nvSpPr>
      <dsp:spPr>
        <a:xfrm rot="10800719">
          <a:off x="2210084" y="3090999"/>
          <a:ext cx="16975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58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EF18B-2CC4-440D-8F7D-C4596F9E197C}">
      <dsp:nvSpPr>
        <dsp:cNvPr id="0" name=""/>
        <dsp:cNvSpPr/>
      </dsp:nvSpPr>
      <dsp:spPr>
        <a:xfrm>
          <a:off x="221079" y="2277547"/>
          <a:ext cx="1989004" cy="1626134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ব্যবসার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সম্প্রসারণ</a:t>
          </a:r>
          <a:endParaRPr lang="en-US" sz="3600" kern="1200" dirty="0"/>
        </a:p>
      </dsp:txBody>
      <dsp:txXfrm>
        <a:off x="300460" y="2356928"/>
        <a:ext cx="1830242" cy="1467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E8B7-0A75-4294-A3E0-A7985BA84E43}">
      <dsp:nvSpPr>
        <dsp:cNvPr id="0" name=""/>
        <dsp:cNvSpPr/>
      </dsp:nvSpPr>
      <dsp:spPr>
        <a:xfrm>
          <a:off x="0" y="2845"/>
          <a:ext cx="9703557" cy="1881413"/>
        </a:xfrm>
        <a:prstGeom prst="rect">
          <a:avLst/>
        </a:prstGeom>
        <a:solidFill>
          <a:schemeClr val="tx1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শুরু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সম্পত্তি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জমি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দালানকোঠা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যন্ত্রপাতি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আসবাবপত্র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845"/>
        <a:ext cx="9703557" cy="1881413"/>
      </dsp:txXfrm>
    </dsp:sp>
    <dsp:sp modelId="{E354CED5-DA1A-42AB-BBE3-23012B2257EA}">
      <dsp:nvSpPr>
        <dsp:cNvPr id="0" name=""/>
        <dsp:cNvSpPr/>
      </dsp:nvSpPr>
      <dsp:spPr>
        <a:xfrm>
          <a:off x="0" y="2022261"/>
          <a:ext cx="9703557" cy="2082868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এসব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সম্পত্তি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ক্রয়ের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গ্রহণের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প্রয়োগ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022261"/>
        <a:ext cx="9703557" cy="2082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E8B7-0A75-4294-A3E0-A7985BA84E43}">
      <dsp:nvSpPr>
        <dsp:cNvPr id="0" name=""/>
        <dsp:cNvSpPr/>
      </dsp:nvSpPr>
      <dsp:spPr>
        <a:xfrm>
          <a:off x="0" y="2751"/>
          <a:ext cx="9703557" cy="1271521"/>
        </a:xfrm>
        <a:prstGeom prst="rect">
          <a:avLst/>
        </a:prstGeom>
        <a:solidFill>
          <a:srgbClr val="00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চলমান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বাড়ানোর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751"/>
        <a:ext cx="9703557" cy="1271521"/>
      </dsp:txXfrm>
    </dsp:sp>
    <dsp:sp modelId="{E354CED5-DA1A-42AB-BBE3-23012B2257EA}">
      <dsp:nvSpPr>
        <dsp:cNvPr id="0" name=""/>
        <dsp:cNvSpPr/>
      </dsp:nvSpPr>
      <dsp:spPr>
        <a:xfrm>
          <a:off x="0" y="1367540"/>
          <a:ext cx="9703557" cy="1407672"/>
        </a:xfrm>
        <a:prstGeom prst="rect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উৎপদান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বাড়ানোর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কোম্পানিকে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মেশিন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367540"/>
        <a:ext cx="9703557" cy="1407672"/>
      </dsp:txXfrm>
    </dsp:sp>
    <dsp:sp modelId="{F432D6A0-59D7-4514-8D12-FD525B76A149}">
      <dsp:nvSpPr>
        <dsp:cNvPr id="0" name=""/>
        <dsp:cNvSpPr/>
      </dsp:nvSpPr>
      <dsp:spPr>
        <a:xfrm>
          <a:off x="0" y="2868479"/>
          <a:ext cx="9703557" cy="1850893"/>
        </a:xfrm>
        <a:prstGeom prst="rect">
          <a:avLst/>
        </a:prstGeom>
        <a:solidFill>
          <a:srgbClr val="33CC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সেজন্য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মেশিন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বাবদ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কারবারের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তাতে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বাড়বে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প্রাক্কলন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868479"/>
        <a:ext cx="9703557" cy="18508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E8B7-0A75-4294-A3E0-A7985BA84E43}">
      <dsp:nvSpPr>
        <dsp:cNvPr id="0" name=""/>
        <dsp:cNvSpPr/>
      </dsp:nvSpPr>
      <dsp:spPr>
        <a:xfrm>
          <a:off x="0" y="3299"/>
          <a:ext cx="10099337" cy="2181438"/>
        </a:xfrm>
        <a:prstGeom prst="rect">
          <a:avLst/>
        </a:prstGeom>
        <a:solidFill>
          <a:srgbClr val="9900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কোম্পানি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সম্প্রসারণের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চলমান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পণ্যের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পাশাপাশি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ছাড়তে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3299"/>
        <a:ext cx="10099337" cy="2181438"/>
      </dsp:txXfrm>
    </dsp:sp>
    <dsp:sp modelId="{E354CED5-DA1A-42AB-BBE3-23012B2257EA}">
      <dsp:nvSpPr>
        <dsp:cNvPr id="0" name=""/>
        <dsp:cNvSpPr/>
      </dsp:nvSpPr>
      <dsp:spPr>
        <a:xfrm>
          <a:off x="0" y="2344747"/>
          <a:ext cx="10099337" cy="2415020"/>
        </a:xfrm>
        <a:prstGeom prst="rect">
          <a:avLst/>
        </a:prstGeom>
        <a:solidFill>
          <a:srgbClr val="8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ছাড়ার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পণ্যের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আয়ুষ্কাল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পণ্যের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চাহিদা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সম্ভাব্য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প্রাক্কলন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নেওয়া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344747"/>
        <a:ext cx="10099337" cy="2415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E8B7-0A75-4294-A3E0-A7985BA84E43}">
      <dsp:nvSpPr>
        <dsp:cNvPr id="0" name=""/>
        <dsp:cNvSpPr/>
      </dsp:nvSpPr>
      <dsp:spPr>
        <a:xfrm>
          <a:off x="0" y="42626"/>
          <a:ext cx="8407015" cy="1429950"/>
        </a:xfrm>
        <a:prstGeom prst="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কারবার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চলতে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চলতে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সময়ে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সম্পত্তি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অকেজো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নষ্ট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2626"/>
        <a:ext cx="8407015" cy="1429950"/>
      </dsp:txXfrm>
    </dsp:sp>
    <dsp:sp modelId="{E354CED5-DA1A-42AB-BBE3-23012B2257EA}">
      <dsp:nvSpPr>
        <dsp:cNvPr id="0" name=""/>
        <dsp:cNvSpPr/>
      </dsp:nvSpPr>
      <dsp:spPr>
        <a:xfrm>
          <a:off x="0" y="1585097"/>
          <a:ext cx="8407015" cy="2290866"/>
        </a:xfrm>
        <a:prstGeom prst="rect">
          <a:avLst/>
        </a:prstGeom>
        <a:solidFill>
          <a:srgbClr val="66FF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এক্ষেত্রে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সম্পত্তি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প্রতিস্থাপনের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এক্ষেত্রেও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কোম্পানি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নেয়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585097"/>
        <a:ext cx="8407015" cy="22908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E8B7-0A75-4294-A3E0-A7985BA84E43}">
      <dsp:nvSpPr>
        <dsp:cNvPr id="0" name=""/>
        <dsp:cNvSpPr/>
      </dsp:nvSpPr>
      <dsp:spPr>
        <a:xfrm>
          <a:off x="0" y="49775"/>
          <a:ext cx="10017456" cy="930640"/>
        </a:xfrm>
        <a:prstGeom prst="rect">
          <a:avLst/>
        </a:prstGeom>
        <a:solidFill>
          <a:srgbClr val="FF6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আধুনিকায়নের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9775"/>
        <a:ext cx="10017456" cy="930640"/>
      </dsp:txXfrm>
    </dsp:sp>
    <dsp:sp modelId="{E354CED5-DA1A-42AB-BBE3-23012B2257EA}">
      <dsp:nvSpPr>
        <dsp:cNvPr id="0" name=""/>
        <dsp:cNvSpPr/>
      </dsp:nvSpPr>
      <dsp:spPr>
        <a:xfrm>
          <a:off x="0" y="1117439"/>
          <a:ext cx="10017456" cy="1181564"/>
        </a:xfrm>
        <a:prstGeom prst="rect">
          <a:avLst/>
        </a:prstGeom>
        <a:solidFill>
          <a:srgbClr val="CCCC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আধুনিকায়নের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কমানো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ব্যবসার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117439"/>
        <a:ext cx="10017456" cy="1181564"/>
      </dsp:txXfrm>
    </dsp:sp>
    <dsp:sp modelId="{79385D34-078B-4E5C-891E-6F26BBA46F2B}">
      <dsp:nvSpPr>
        <dsp:cNvPr id="0" name=""/>
        <dsp:cNvSpPr/>
      </dsp:nvSpPr>
      <dsp:spPr>
        <a:xfrm>
          <a:off x="0" y="2452505"/>
          <a:ext cx="10017456" cy="2487982"/>
        </a:xfrm>
        <a:prstGeom prst="rect">
          <a:avLst/>
        </a:prstGeom>
        <a:solidFill>
          <a:srgbClr val="9999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সেজন্য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কোম্পানি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পুরাতন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পদ্ধতির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পদ্ধতির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তুলনা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পদ্ধতির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পরিচালন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আয়ুষ্কাল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নিট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প্রবাহ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এক্ষেত্রেও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বাজেটিংয়ের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লক্ষ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40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4000" kern="12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452505"/>
        <a:ext cx="10017456" cy="2487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71AF-8503-4B73-82C5-5DF7F0D740F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0E59-E512-42F4-86D6-C2E2B1DDF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0E59-E512-42F4-86D6-C2E2B1DDF2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3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1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15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m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0127" y="286461"/>
            <a:ext cx="843530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4"/>
          <a:stretch/>
        </p:blipFill>
        <p:spPr>
          <a:xfrm>
            <a:off x="3210635" y="1831121"/>
            <a:ext cx="5008729" cy="42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7" y="420669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8723" y="445492"/>
            <a:ext cx="257733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2" y="1244224"/>
            <a:ext cx="8864992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3080977" y="3036957"/>
            <a:ext cx="5298742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বৈচিত্র্যায়ণ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642" y="368489"/>
            <a:ext cx="4694830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1199863"/>
              </p:ext>
            </p:extLst>
          </p:nvPr>
        </p:nvGraphicFramePr>
        <p:xfrm>
          <a:off x="1528565" y="1610441"/>
          <a:ext cx="8407015" cy="387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2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EEE8B7-0A75-4294-A3E0-A7985BA8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54CED5-DA1A-42AB-BBE3-23012B225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642" y="368489"/>
            <a:ext cx="4694830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আধুনিকায়ন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8498008"/>
              </p:ext>
            </p:extLst>
          </p:nvPr>
        </p:nvGraphicFramePr>
        <p:xfrm>
          <a:off x="723335" y="1323834"/>
          <a:ext cx="10017456" cy="494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4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EEE8B7-0A75-4294-A3E0-A7985BA8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54CED5-DA1A-42AB-BBE3-23012B225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385D34-078B-4E5C-891E-6F26BBA46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7" y="420669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জেড়ায়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8723" y="445492"/>
            <a:ext cx="257733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2" y="1244224"/>
            <a:ext cx="8864992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1784448" y="2803540"/>
            <a:ext cx="7889725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3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26092" y="366543"/>
            <a:ext cx="2805112" cy="661938"/>
          </a:xfrm>
          <a:prstGeom prst="roundRect">
            <a:avLst>
              <a:gd name="adj" fmla="val 15378"/>
            </a:avLst>
          </a:prstGeom>
          <a:solidFill>
            <a:schemeClr val="accent6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899" y="1023578"/>
            <a:ext cx="10809027" cy="503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কয়েকটি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স্থায়ী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রেস্টুরেন্ট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মালিককে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ব্যবসায়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স্থায়ী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ক্রয়ের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সিদ্ধান্ত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নিতে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পণ্য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উৎপাদন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বৃদ্ধিকল্পে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পদক্ষেপ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পণ্য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বৈচিত্র্যায়ণের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সুবিধা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প্রতিস্থাপন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আধুনিকায়নের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সুবিধা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 </a:t>
            </a:r>
            <a:endParaRPr lang="en-US" sz="3600" dirty="0">
              <a:solidFill>
                <a:schemeClr val="accent2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77519" y="436728"/>
            <a:ext cx="2702256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0445" y="2978961"/>
            <a:ext cx="8229599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বাজেটিং-এর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প্রয়োগক্ষেত্রসমূহের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2314" y="342971"/>
            <a:ext cx="372583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05" y="1307245"/>
            <a:ext cx="7389554" cy="49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678" y="251203"/>
            <a:ext cx="2118686" cy="7790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bn-BD" sz="45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5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489022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n w="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07/১1/২০২০</a:t>
            </a: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66260" y="3441409"/>
            <a:ext cx="55487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1" r="14632" b="35303"/>
          <a:stretch/>
        </p:blipFill>
        <p:spPr>
          <a:xfrm>
            <a:off x="1844801" y="630059"/>
            <a:ext cx="2191657" cy="2679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630059"/>
            <a:ext cx="2032000" cy="2559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lowchart: Collate 4"/>
          <p:cNvSpPr/>
          <p:nvPr/>
        </p:nvSpPr>
        <p:spPr>
          <a:xfrm>
            <a:off x="5507942" y="1201781"/>
            <a:ext cx="438158" cy="5329647"/>
          </a:xfrm>
          <a:prstGeom prst="flowChartCol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479583" y="3640396"/>
            <a:ext cx="6635932" cy="762000"/>
          </a:xfrm>
          <a:prstGeom prst="roundRect">
            <a:avLst/>
          </a:prstGeom>
          <a:gradFill>
            <a:gsLst>
              <a:gs pos="25000">
                <a:schemeClr val="accent1">
                  <a:lumMod val="3000"/>
                  <a:lumOff val="97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mpd="tri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0967" y="4603400"/>
            <a:ext cx="7464548" cy="867184"/>
          </a:xfrm>
          <a:prstGeom prst="roundRect">
            <a:avLst/>
          </a:prstGeom>
          <a:gradFill>
            <a:gsLst>
              <a:gs pos="25000">
                <a:schemeClr val="accent1">
                  <a:lumMod val="3000"/>
                  <a:lumOff val="97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mpd="tri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76255" y="5639065"/>
            <a:ext cx="9839260" cy="883784"/>
          </a:xfrm>
          <a:prstGeom prst="roundRect">
            <a:avLst/>
          </a:prstGeom>
          <a:gradFill>
            <a:gsLst>
              <a:gs pos="25000">
                <a:schemeClr val="accent1">
                  <a:lumMod val="3000"/>
                  <a:lumOff val="97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mpd="tri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002" y="264276"/>
            <a:ext cx="3021613" cy="290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4800" dirty="0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800" dirty="0">
              <a:solidFill>
                <a:schemeClr val="accent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15001" y="264276"/>
            <a:ext cx="3021613" cy="290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dirty="0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4000" dirty="0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4000" dirty="0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আধুনিকায়ন</a:t>
            </a:r>
            <a:r>
              <a:rPr lang="en-US" sz="4000" dirty="0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5715000" y="264276"/>
            <a:ext cx="3021613" cy="290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2">
                    <a:lumMod val="10000"/>
                  </a:schemeClr>
                </a:solidFill>
              </a:rPr>
              <a:t>মূলধন</a:t>
            </a:r>
            <a:r>
              <a:rPr lang="en-US" sz="4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10000"/>
                  </a:schemeClr>
                </a:solidFill>
              </a:rPr>
              <a:t>বাজেটিং-এর</a:t>
            </a:r>
            <a:r>
              <a:rPr lang="en-US" sz="4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10000"/>
                  </a:schemeClr>
                </a:solidFill>
              </a:rPr>
              <a:t>প্রয়োগ</a:t>
            </a:r>
            <a:endParaRPr lang="en-US" sz="4800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4"/>
          <a:stretch/>
        </p:blipFill>
        <p:spPr>
          <a:xfrm>
            <a:off x="287379" y="264276"/>
            <a:ext cx="3280757" cy="43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5" grpId="0" animBg="1"/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9566916"/>
              </p:ext>
            </p:extLst>
          </p:nvPr>
        </p:nvGraphicFramePr>
        <p:xfrm>
          <a:off x="1288145" y="1741713"/>
          <a:ext cx="8839200" cy="33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7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5089" y="2126135"/>
            <a:ext cx="1013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বাজেটিং-এর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প্রয়োগক্ষেত্রসমূহ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বাজেটিং-এর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প্রয়োগক্ষেত্রসমূহ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Down Ribbon 3"/>
          <p:cNvSpPr/>
          <p:nvPr/>
        </p:nvSpPr>
        <p:spPr>
          <a:xfrm>
            <a:off x="1331448" y="653144"/>
            <a:ext cx="8767103" cy="744584"/>
          </a:xfrm>
          <a:prstGeom prst="ribbon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শিখনফল</a:t>
            </a:r>
            <a:endParaRPr lang="en-US" sz="3600" b="1" dirty="0">
              <a:ln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5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8176510"/>
              </p:ext>
            </p:extLst>
          </p:nvPr>
        </p:nvGraphicFramePr>
        <p:xfrm>
          <a:off x="272954" y="300251"/>
          <a:ext cx="10904561" cy="630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6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7ED322-71DA-4918-AEC6-EE04C1E42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F7ED322-71DA-4918-AEC6-EE04C1E42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E6318-3785-4A6E-A754-A27141E07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E9E6318-3785-4A6E-A754-A27141E07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0FFFBE-45CC-46A4-B934-ED754D229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D0FFFBE-45CC-46A4-B934-ED754D229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500D23-034F-42CB-B690-9357414DA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13500D23-034F-42CB-B690-9357414DA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09F6CE-DACD-4AC2-AE4D-72D41B79B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109F6CE-DACD-4AC2-AE4D-72D41B79B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2D8920-BFBC-4B70-A875-812E48046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22D8920-BFBC-4B70-A875-812E48046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EBD675-D853-4546-BA46-EA9D3414E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01EBD675-D853-4546-BA46-EA9D3414E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A5B67-E826-4AD2-884B-0CD1E62AF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5F8A5B67-E826-4AD2-884B-0CD1E62AF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09ACAB-9F55-4582-8410-94FCEDAB1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7509ACAB-9F55-4582-8410-94FCEDAB1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215983-4E39-4036-82C8-3B77BA534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5215983-4E39-4036-82C8-3B77BA534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7EF18B-2CC4-440D-8F7D-C4596F9E1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837EF18B-2CC4-440D-8F7D-C4596F9E1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642" y="368489"/>
            <a:ext cx="4694830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6878459"/>
              </p:ext>
            </p:extLst>
          </p:nvPr>
        </p:nvGraphicFramePr>
        <p:xfrm>
          <a:off x="846167" y="1419369"/>
          <a:ext cx="9703557" cy="410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8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EEE8B7-0A75-4294-A3E0-A7985BA8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54CED5-DA1A-42AB-BBE3-23012B225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642" y="368489"/>
            <a:ext cx="4694830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35848379"/>
              </p:ext>
            </p:extLst>
          </p:nvPr>
        </p:nvGraphicFramePr>
        <p:xfrm>
          <a:off x="846167" y="1419368"/>
          <a:ext cx="9703557" cy="472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6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EEE8B7-0A75-4294-A3E0-A7985BA8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54CED5-DA1A-42AB-BBE3-23012B225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32D6A0-59D7-4514-8D12-FD525B76A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642" y="368489"/>
            <a:ext cx="4694830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বৈচিত্র্যায়ন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88940706"/>
              </p:ext>
            </p:extLst>
          </p:nvPr>
        </p:nvGraphicFramePr>
        <p:xfrm>
          <a:off x="668745" y="1323834"/>
          <a:ext cx="10099337" cy="476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1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EEE8B7-0A75-4294-A3E0-A7985BA8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54CED5-DA1A-42AB-BBE3-23012B225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9C1EC"/>
      </a:dk1>
      <a:lt1>
        <a:sysClr val="window" lastClr="FFFFFF"/>
      </a:lt1>
      <a:dk2>
        <a:srgbClr val="DAEBF8"/>
      </a:dk2>
      <a:lt2>
        <a:srgbClr val="F6CFD0"/>
      </a:lt2>
      <a:accent1>
        <a:srgbClr val="D1E1EE"/>
      </a:accent1>
      <a:accent2>
        <a:srgbClr val="F2F2F2"/>
      </a:accent2>
      <a:accent3>
        <a:srgbClr val="D8D8D8"/>
      </a:accent3>
      <a:accent4>
        <a:srgbClr val="BFBFBF"/>
      </a:accent4>
      <a:accent5>
        <a:srgbClr val="FFFFFF"/>
      </a:accent5>
      <a:accent6>
        <a:srgbClr val="E3F7FC"/>
      </a:accent6>
      <a:hlink>
        <a:srgbClr val="B1D3FA"/>
      </a:hlink>
      <a:folHlink>
        <a:srgbClr val="F9C1EC"/>
      </a:folHlink>
    </a:clrScheme>
    <a:fontScheme name="Custom 4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3917</TotalTime>
  <Words>445</Words>
  <Application>Microsoft Office PowerPoint</Application>
  <PresentationFormat>Custom</PresentationFormat>
  <Paragraphs>70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Noni</dc:creator>
  <cp:lastModifiedBy>HP</cp:lastModifiedBy>
  <cp:revision>393</cp:revision>
  <dcterms:created xsi:type="dcterms:W3CDTF">2018-06-27T11:51:27Z</dcterms:created>
  <dcterms:modified xsi:type="dcterms:W3CDTF">2020-11-07T00:56:57Z</dcterms:modified>
</cp:coreProperties>
</file>