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77" r:id="rId24"/>
    <p:sldId id="278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ADD20F6-94C6-46FC-91E8-E267402F2996}" type="datetimeFigureOut">
              <a:rPr lang="en-SG" smtClean="0"/>
              <a:t>6/11/2020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C22DEA1-787C-465B-9B2A-ECE959C09266}" type="slidenum">
              <a:rPr lang="en-SG" smtClean="0"/>
              <a:t>‹#›</a:t>
            </a:fld>
            <a:endParaRPr lang="en-SG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77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20F6-94C6-46FC-91E8-E267402F2996}" type="datetimeFigureOut">
              <a:rPr lang="en-SG" smtClean="0"/>
              <a:t>6/11/2020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DEA1-787C-465B-9B2A-ECE959C0926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0756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20F6-94C6-46FC-91E8-E267402F2996}" type="datetimeFigureOut">
              <a:rPr lang="en-SG" smtClean="0"/>
              <a:t>6/11/2020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DEA1-787C-465B-9B2A-ECE959C09266}" type="slidenum">
              <a:rPr lang="en-SG" smtClean="0"/>
              <a:t>‹#›</a:t>
            </a:fld>
            <a:endParaRPr lang="en-S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737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20F6-94C6-46FC-91E8-E267402F2996}" type="datetimeFigureOut">
              <a:rPr lang="en-SG" smtClean="0"/>
              <a:t>6/11/2020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DEA1-787C-465B-9B2A-ECE959C09266}" type="slidenum">
              <a:rPr lang="en-SG" smtClean="0"/>
              <a:t>‹#›</a:t>
            </a:fld>
            <a:endParaRPr lang="en-SG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074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20F6-94C6-46FC-91E8-E267402F2996}" type="datetimeFigureOut">
              <a:rPr lang="en-SG" smtClean="0"/>
              <a:t>6/11/2020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DEA1-787C-465B-9B2A-ECE959C0926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9967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20F6-94C6-46FC-91E8-E267402F2996}" type="datetimeFigureOut">
              <a:rPr lang="en-SG" smtClean="0"/>
              <a:t>6/11/2020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DEA1-787C-465B-9B2A-ECE959C09266}" type="slidenum">
              <a:rPr lang="en-SG" smtClean="0"/>
              <a:t>‹#›</a:t>
            </a:fld>
            <a:endParaRPr lang="en-SG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055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20F6-94C6-46FC-91E8-E267402F2996}" type="datetimeFigureOut">
              <a:rPr lang="en-SG" smtClean="0"/>
              <a:t>6/11/2020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DEA1-787C-465B-9B2A-ECE959C09266}" type="slidenum">
              <a:rPr lang="en-SG" smtClean="0"/>
              <a:t>‹#›</a:t>
            </a:fld>
            <a:endParaRPr lang="en-S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709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20F6-94C6-46FC-91E8-E267402F2996}" type="datetimeFigureOut">
              <a:rPr lang="en-SG" smtClean="0"/>
              <a:t>6/11/2020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DEA1-787C-465B-9B2A-ECE959C09266}" type="slidenum">
              <a:rPr lang="en-SG" smtClean="0"/>
              <a:t>‹#›</a:t>
            </a:fld>
            <a:endParaRPr lang="en-S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668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20F6-94C6-46FC-91E8-E267402F2996}" type="datetimeFigureOut">
              <a:rPr lang="en-SG" smtClean="0"/>
              <a:t>6/11/2020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DEA1-787C-465B-9B2A-ECE959C09266}" type="slidenum">
              <a:rPr lang="en-SG" smtClean="0"/>
              <a:t>‹#›</a:t>
            </a:fld>
            <a:endParaRPr lang="en-SG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569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20F6-94C6-46FC-91E8-E267402F2996}" type="datetimeFigureOut">
              <a:rPr lang="en-SG" smtClean="0"/>
              <a:t>6/11/2020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DEA1-787C-465B-9B2A-ECE959C0926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73654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20F6-94C6-46FC-91E8-E267402F2996}" type="datetimeFigureOut">
              <a:rPr lang="en-SG" smtClean="0"/>
              <a:t>6/11/2020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DEA1-787C-465B-9B2A-ECE959C09266}" type="slidenum">
              <a:rPr lang="en-SG" smtClean="0"/>
              <a:t>‹#›</a:t>
            </a:fld>
            <a:endParaRPr lang="en-SG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593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20F6-94C6-46FC-91E8-E267402F2996}" type="datetimeFigureOut">
              <a:rPr lang="en-SG" smtClean="0"/>
              <a:t>6/11/2020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DEA1-787C-465B-9B2A-ECE959C0926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36011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20F6-94C6-46FC-91E8-E267402F2996}" type="datetimeFigureOut">
              <a:rPr lang="en-SG" smtClean="0"/>
              <a:t>6/11/2020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DEA1-787C-465B-9B2A-ECE959C09266}" type="slidenum">
              <a:rPr lang="en-SG" smtClean="0"/>
              <a:t>‹#›</a:t>
            </a:fld>
            <a:endParaRPr lang="en-SG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379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20F6-94C6-46FC-91E8-E267402F2996}" type="datetimeFigureOut">
              <a:rPr lang="en-SG" smtClean="0"/>
              <a:t>6/11/2020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DEA1-787C-465B-9B2A-ECE959C09266}" type="slidenum">
              <a:rPr lang="en-SG" smtClean="0"/>
              <a:t>‹#›</a:t>
            </a:fld>
            <a:endParaRPr lang="en-S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646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20F6-94C6-46FC-91E8-E267402F2996}" type="datetimeFigureOut">
              <a:rPr lang="en-SG" smtClean="0"/>
              <a:t>6/11/2020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DEA1-787C-465B-9B2A-ECE959C0926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87043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20F6-94C6-46FC-91E8-E267402F2996}" type="datetimeFigureOut">
              <a:rPr lang="en-SG" smtClean="0"/>
              <a:t>6/11/2020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DEA1-787C-465B-9B2A-ECE959C09266}" type="slidenum">
              <a:rPr lang="en-SG" smtClean="0"/>
              <a:t>‹#›</a:t>
            </a:fld>
            <a:endParaRPr lang="en-SG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197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20F6-94C6-46FC-91E8-E267402F2996}" type="datetimeFigureOut">
              <a:rPr lang="en-SG" smtClean="0"/>
              <a:t>6/11/2020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DEA1-787C-465B-9B2A-ECE959C0926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5353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DD20F6-94C6-46FC-91E8-E267402F2996}" type="datetimeFigureOut">
              <a:rPr lang="en-SG" smtClean="0"/>
              <a:t>6/11/2020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22DEA1-787C-465B-9B2A-ECE959C0926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3025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0578" y="1277888"/>
            <a:ext cx="8575964" cy="452431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9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9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9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9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9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9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53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ff-page Connector 1"/>
          <p:cNvSpPr/>
          <p:nvPr/>
        </p:nvSpPr>
        <p:spPr>
          <a:xfrm>
            <a:off x="4146833" y="310978"/>
            <a:ext cx="4033108" cy="692727"/>
          </a:xfrm>
          <a:prstGeom prst="flowChartOffpageConnector">
            <a:avLst/>
          </a:prstGeom>
          <a:ln w="38100">
            <a:solidFill>
              <a:srgbClr val="E719AC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কমিশনের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1502" y="1143238"/>
            <a:ext cx="67949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সংবিধানের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‘১১৮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’ 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কমিশনার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অনধিক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চারজন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কমিশনারকে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কমিশন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কমিশনারের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রাষ্ট্রপতি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কমিশনার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কমিশনারবৃন্দ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রাষ্ট্রপতি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হবেন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সংসদের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বিধান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সাপেক্ষে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রাষ্ট্রপতি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কর্মের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শর্তাবলি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19" y="1343558"/>
            <a:ext cx="4357929" cy="461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8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ictures-2\61cd26782a0c30aca51c668496e5ced7-New-Election-Commis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35" y="1146411"/>
            <a:ext cx="4371897" cy="433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84850" y="958534"/>
            <a:ext cx="67949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কমিশনারের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মেয়াদকাল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কার্যভার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কমিশনাররা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রাষ্ট্রপতির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স্বাক্ষরযুক্ত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পদত্যাগপত্র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পেশ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স্বেচ্ছায়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পদত্যাগ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অসদাচরণ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অসামর্থের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অব্যাহতি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কমিশনার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কমিশনগণ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প্রজাতন্ত্রের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কর্মে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যোগ্য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হবেন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Flowchart: Off-page Connector 3"/>
          <p:cNvSpPr/>
          <p:nvPr/>
        </p:nvSpPr>
        <p:spPr>
          <a:xfrm>
            <a:off x="3501171" y="265807"/>
            <a:ext cx="4590334" cy="692727"/>
          </a:xfrm>
          <a:prstGeom prst="flowChartOffpageConnector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কমিশনারের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মেয়াদ</a:t>
            </a:r>
            <a:endParaRPr lang="en-US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59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13" y="1285140"/>
            <a:ext cx="5003016" cy="43650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91304" y="1155404"/>
            <a:ext cx="58897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কমিশন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সচিবালয়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কমিশনের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নিজস্ব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সচিবালয়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কমিশন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সচিবালয়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বিধি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নিযুক্ত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সচিব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কর্মকর্তা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কর্মচারীদের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কমিশনের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প্রণয়ন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বিষয়াদি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বিচার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সংসদ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মন্ত্রণালয়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সম্পাদিত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Flowchart: Off-page Connector 3"/>
          <p:cNvSpPr/>
          <p:nvPr/>
        </p:nvSpPr>
        <p:spPr>
          <a:xfrm>
            <a:off x="3897733" y="293521"/>
            <a:ext cx="4151757" cy="692727"/>
          </a:xfrm>
          <a:prstGeom prst="flowChartOffpageConnector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কমিশন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সচিবালয়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15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720675" y="283777"/>
            <a:ext cx="4924561" cy="835575"/>
          </a:xfrm>
          <a:prstGeom prst="downArrowCallou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কমিশনের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কার্যাবলি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737" y="3310767"/>
            <a:ext cx="3233554" cy="29577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4497" y="1103570"/>
            <a:ext cx="11310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কমিশন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সুষ্ঠুভাবে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সম্পাদনের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বহুবিধ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তফসিল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সামগ্রিক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আয়োজনের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ব্যাপারে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আলাপ-আলোচনার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উদ্যোগ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কমিশনের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হলঃ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041" y="4457120"/>
            <a:ext cx="7819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রাষ্ট্রপতি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6490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3682" y="1083557"/>
            <a:ext cx="7819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সংসদের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718" y="620368"/>
            <a:ext cx="3800639" cy="23421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6433" y="3054572"/>
            <a:ext cx="55784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যেমন-ইউনিয়ন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পরিষদ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উপজেলা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পরিষদ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পৌরসভা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সিটি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কর্পোরেশন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এছাড়া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উপ-নির্বাচন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গণভোট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708" y="3119857"/>
            <a:ext cx="2767170" cy="2677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638" y="3119857"/>
            <a:ext cx="2719343" cy="267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0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3466" y="1289442"/>
            <a:ext cx="73750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সংসদসহ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নির্বাচনের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ভোটার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প্রণয়ন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তত্ত্বাবধান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539" y="923290"/>
            <a:ext cx="3800639" cy="23946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3465" y="4176302"/>
            <a:ext cx="73750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কমিশন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নিবন্ধন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পরিচয়পত্র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বিতরণ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/>
          </a:p>
        </p:txBody>
      </p:sp>
      <p:pic>
        <p:nvPicPr>
          <p:cNvPr id="5" name="Picture 2" descr="D:\Picture\Voter_ID_Card_B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539" y="3557979"/>
            <a:ext cx="3800639" cy="256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58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9106" y="1142229"/>
            <a:ext cx="79300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সংসদ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নির্বাচনের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জিন্য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নির্বাচনি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সীমা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580" y="352322"/>
            <a:ext cx="2490952" cy="29032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0401" y="4289126"/>
            <a:ext cx="79300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৭.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রিটার্নিং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অফিসার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153" y="3428999"/>
            <a:ext cx="2936740" cy="304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3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183" y="1219009"/>
            <a:ext cx="69604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NikoshBAN" pitchFamily="2" charset="0"/>
                <a:cs typeface="NikoshBAN" pitchFamily="2" charset="0"/>
              </a:rPr>
              <a:t>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রাষ্ট্রপতি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সংসদ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নির্বাচনের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গৃহীত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মনোনয়নপত্র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বাছাই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বাছাইকৃত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মনোনয়নপত্র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জটিলতা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নিরসন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643" y="596182"/>
            <a:ext cx="4223851" cy="2695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643" y="3469942"/>
            <a:ext cx="4178280" cy="291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0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0526" y="1387846"/>
            <a:ext cx="67640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NikoshBAN" pitchFamily="2" charset="0"/>
                <a:cs typeface="NikoshBAN" pitchFamily="2" charset="0"/>
              </a:rPr>
              <a:t>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নির্বাচনের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চূড়ান্ত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একত্রীকরণ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গেজেটে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927" y="567586"/>
            <a:ext cx="3996124" cy="2759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442" y="3689444"/>
            <a:ext cx="3996124" cy="269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8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251" y="813800"/>
            <a:ext cx="62983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১০.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নির্বাচনি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অভিযোগ-মোকাদ্দমা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মীমাংসার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নির্বাচনি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ট্রাইব্যুনাল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যাবতীয়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সম্পাদন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560" y="816634"/>
            <a:ext cx="4832549" cy="25517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251" y="4397337"/>
            <a:ext cx="6298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১১.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কমিশন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সচিবালয়ের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সার্বিক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559" y="3906505"/>
            <a:ext cx="4832549" cy="230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5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5110" y="1634836"/>
            <a:ext cx="626129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বেলাল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হোসাইন</a:t>
            </a:r>
            <a:endParaRPr lang="en-US" sz="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প্রভাষকঃ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কামরাংগা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সদর,চাঁদপুর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reparation 2"/>
          <p:cNvSpPr/>
          <p:nvPr/>
        </p:nvSpPr>
        <p:spPr>
          <a:xfrm>
            <a:off x="3958535" y="559265"/>
            <a:ext cx="5358885" cy="645067"/>
          </a:xfrm>
          <a:prstGeom prst="flowChartPreparation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30" y="1634836"/>
            <a:ext cx="3095905" cy="37150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773634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340" y="1167490"/>
            <a:ext cx="70881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১২.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নিবন্ধন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গেজেটে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83" y="665540"/>
            <a:ext cx="3330730" cy="18761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83" y="2746864"/>
            <a:ext cx="3346493" cy="18772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40" y="4624162"/>
            <a:ext cx="108405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১৩.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উল্লিখিত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কার্যাদি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ব্যাতিরেকে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সংবিধান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অর্পিত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2433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30084" y="931414"/>
            <a:ext cx="3832927" cy="723066"/>
          </a:xfrm>
          <a:prstGeom prst="ellipse">
            <a:avLst/>
          </a:prstGeom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8436" y="3180162"/>
            <a:ext cx="9107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১.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কমিশন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কমিশনের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40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76014" y="441914"/>
            <a:ext cx="4648200" cy="8382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0713" y="5092263"/>
            <a:ext cx="9544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কমিশনের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2" descr="C:\Users\USER\Desktop\Pictures-2\g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106" y="1429409"/>
            <a:ext cx="7468016" cy="336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06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96825" y="648104"/>
            <a:ext cx="3276600" cy="838200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সারাংশ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24755" y="1772909"/>
            <a:ext cx="10220741" cy="323193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কমিশন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কমিশনের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কমিশনার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মেয়াদ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কমিশন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সচিবালয়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কমিশনের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পারলাম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628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4073242" y="124676"/>
            <a:ext cx="4170219" cy="1316193"/>
          </a:xfrm>
          <a:prstGeom prst="irregularSeal1">
            <a:avLst/>
          </a:prstGeom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1891" y="1461890"/>
            <a:ext cx="111390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কমিশনের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সংবিধানের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অনুচ্ছেদে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89913" y="2429790"/>
            <a:ext cx="1579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(ক) ১১২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672901" y="2449219"/>
            <a:ext cx="1482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(খ) ১১৪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159787" y="2437678"/>
            <a:ext cx="1596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(গ) ১১৬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587686" y="2470017"/>
            <a:ext cx="1376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(ঘ) ১১৮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72441" y="3020221"/>
            <a:ext cx="7631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কমিশনার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61804" y="3581397"/>
            <a:ext cx="1911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প্রধানমন্ত্রী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544792" y="3600826"/>
            <a:ext cx="1911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রাষ্ট্রপতি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073241" y="3561575"/>
            <a:ext cx="1911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স্পিকার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8404156" y="3524641"/>
            <a:ext cx="2820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বিচারপতি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664477" y="4359800"/>
            <a:ext cx="756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. ‘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কমিশন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9512" y="5003081"/>
            <a:ext cx="3156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রাষ্ট্রপতির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নির্দেশে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3533794" y="5006074"/>
            <a:ext cx="3114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প্রধানমন্ত্রীর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নির্দেশে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6693147" y="5044945"/>
            <a:ext cx="2344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অনুসারে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8987829" y="5044946"/>
            <a:ext cx="3087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সংবিধান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8" name="Oval 17"/>
          <p:cNvSpPr/>
          <p:nvPr/>
        </p:nvSpPr>
        <p:spPr>
          <a:xfrm>
            <a:off x="8689763" y="2583762"/>
            <a:ext cx="394134" cy="40716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92090" y="3702503"/>
            <a:ext cx="471059" cy="3711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086856" y="5160412"/>
            <a:ext cx="412565" cy="37507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4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176" y="1322047"/>
            <a:ext cx="7447935" cy="349291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388818" y="572446"/>
            <a:ext cx="3386653" cy="6877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717" y="4876800"/>
            <a:ext cx="11738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গণতান্ত্রিক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প্রতিষ্ঠায়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কমিশনের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54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4460" y="4517409"/>
            <a:ext cx="7086600" cy="1371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460" y="620368"/>
            <a:ext cx="7086600" cy="389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0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>
            <a:off x="3958536" y="286310"/>
            <a:ext cx="4267200" cy="645067"/>
          </a:xfrm>
          <a:prstGeom prst="flowChartPreparat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6412" y="1191488"/>
            <a:ext cx="1094879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 ও সুশাসন 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২য়</a:t>
            </a:r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</a:p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বর্ষ</a:t>
            </a:r>
            <a:endParaRPr lang="bn-BD" sz="6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৭ম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6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সাংবিধানিক</a:t>
            </a:r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মি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নিট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822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nual Operation 1"/>
          <p:cNvSpPr/>
          <p:nvPr/>
        </p:nvSpPr>
        <p:spPr>
          <a:xfrm>
            <a:off x="3565875" y="284960"/>
            <a:ext cx="5578127" cy="540331"/>
          </a:xfrm>
          <a:prstGeom prst="flowChartManualOperat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228" y="1139248"/>
            <a:ext cx="3976254" cy="43474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41418" y="5546588"/>
            <a:ext cx="7148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046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84" y="894308"/>
            <a:ext cx="5560519" cy="3759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5251" y="5072204"/>
            <a:ext cx="10293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সংসদ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52" y="919017"/>
            <a:ext cx="5381092" cy="373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51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43" y="922039"/>
            <a:ext cx="5285663" cy="35407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84" y="922039"/>
            <a:ext cx="5394098" cy="35407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23310" y="4976670"/>
            <a:ext cx="10293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069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4778" y="4124742"/>
            <a:ext cx="102927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কমিশন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পৃষ্ঠাঃ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৩৮১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৩৮২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প্রফেসর মো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মোজাম্মেল হক</a:t>
            </a:r>
            <a:endParaRPr lang="bn-BD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8029" y="641831"/>
            <a:ext cx="81741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আজকের পাঠ 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24" y="641831"/>
            <a:ext cx="5199571" cy="329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72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nual Operation 1"/>
          <p:cNvSpPr/>
          <p:nvPr/>
        </p:nvSpPr>
        <p:spPr>
          <a:xfrm>
            <a:off x="3856595" y="398434"/>
            <a:ext cx="4419600" cy="762000"/>
          </a:xfrm>
          <a:prstGeom prst="flowChartManualOperation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5400" dirty="0"/>
          </a:p>
        </p:txBody>
      </p:sp>
      <p:sp>
        <p:nvSpPr>
          <p:cNvPr id="3" name="Frame 2"/>
          <p:cNvSpPr/>
          <p:nvPr/>
        </p:nvSpPr>
        <p:spPr>
          <a:xfrm>
            <a:off x="2576952" y="1759531"/>
            <a:ext cx="9296396" cy="3061846"/>
          </a:xfrm>
          <a:prstGeom prst="frame">
            <a:avLst/>
          </a:prstGeom>
          <a:solidFill>
            <a:srgbClr val="E719AC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কমিশন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1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কমিশনের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54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724" y="1061609"/>
            <a:ext cx="6432331" cy="2894208"/>
          </a:xfrm>
          <a:prstGeom prst="rect">
            <a:avLst/>
          </a:prstGeom>
        </p:spPr>
      </p:pic>
      <p:sp>
        <p:nvSpPr>
          <p:cNvPr id="3" name="Flowchart: Preparation 2"/>
          <p:cNvSpPr/>
          <p:nvPr/>
        </p:nvSpPr>
        <p:spPr>
          <a:xfrm>
            <a:off x="3373817" y="299542"/>
            <a:ext cx="5202147" cy="564393"/>
          </a:xfrm>
          <a:prstGeom prst="flowChartPreparation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কমিশন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3179" y="3974036"/>
            <a:ext cx="105786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কমিশন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সাংবিধানিক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সংস্থা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পর্যায়ের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অনুষ্ঠানের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কমিশনের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গণপ্রজাতন্ত্রী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সংবিধানের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কমিশনের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258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688</Words>
  <Application>Microsoft Office PowerPoint</Application>
  <PresentationFormat>Widescreen</PresentationFormat>
  <Paragraphs>81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Garamond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CB</dc:creator>
  <cp:lastModifiedBy>CB</cp:lastModifiedBy>
  <cp:revision>22</cp:revision>
  <dcterms:created xsi:type="dcterms:W3CDTF">2020-11-06T14:03:58Z</dcterms:created>
  <dcterms:modified xsi:type="dcterms:W3CDTF">2020-11-06T15:19:46Z</dcterms:modified>
</cp:coreProperties>
</file>