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E456B-7973-474B-9514-78EBC8579D62}" type="datetimeFigureOut">
              <a:rPr lang="en-SG" smtClean="0"/>
              <a:t>7/11/2020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EB95E-5733-464D-BA7A-9F5A124B616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68511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EB95E-5733-464D-BA7A-9F5A124B6160}" type="slidenum">
              <a:rPr lang="en-SG" smtClean="0"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06682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0B321D3-C6C5-4322-912D-E26685E046BF}" type="datetime1">
              <a:rPr lang="en-SG" smtClean="0"/>
              <a:t>7/11/2020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বেলাল হোসাইন (প্রভাষক-রাষ্ট্রবিজ্ঞান),কামরাঙ্গা ফাযিল মাদরাসা,চাঁদপুর।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1BDF-83D1-41DD-BC67-63D1A2FE2ABF}" type="slidenum">
              <a:rPr lang="en-SG" smtClean="0"/>
              <a:t>‹#›</a:t>
            </a:fld>
            <a:endParaRPr lang="en-SG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435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45C8-5724-40A1-92A6-74C1F5DE3A42}" type="datetime1">
              <a:rPr lang="en-SG" smtClean="0"/>
              <a:t>7/11/2020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বেলাল হোসাইন (প্রভাষক-রাষ্ট্রবিজ্ঞান),কামরাঙ্গা ফাযিল মাদরাসা,চাঁদপুর।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1BDF-83D1-41DD-BC67-63D1A2FE2AB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99107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70C8A-D141-42A8-A331-50097B877219}" type="datetime1">
              <a:rPr lang="en-SG" smtClean="0"/>
              <a:t>7/11/2020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বেলাল হোসাইন (প্রভাষক-রাষ্ট্রবিজ্ঞান),কামরাঙ্গা ফাযিল মাদরাসা,চাঁদপুর।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1BDF-83D1-41DD-BC67-63D1A2FE2ABF}" type="slidenum">
              <a:rPr lang="en-SG" smtClean="0"/>
              <a:t>‹#›</a:t>
            </a:fld>
            <a:endParaRPr lang="en-SG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765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CAD23-39FE-4988-97AF-D0DFE36BC00E}" type="datetime1">
              <a:rPr lang="en-SG" smtClean="0"/>
              <a:t>7/11/2020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বেলাল হোসাইন (প্রভাষক-রাষ্ট্রবিজ্ঞান),কামরাঙ্গা ফাযিল মাদরাসা,চাঁদপুর।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1BDF-83D1-41DD-BC67-63D1A2FE2AB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49351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833D-C681-4F15-985B-E68565E74DAB}" type="datetime1">
              <a:rPr lang="en-SG" smtClean="0"/>
              <a:t>7/11/2020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বেলাল হোসাইন (প্রভাষক-রাষ্ট্রবিজ্ঞান),কামরাঙ্গা ফাযিল মাদরাসা,চাঁদপুর।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1BDF-83D1-41DD-BC67-63D1A2FE2ABF}" type="slidenum">
              <a:rPr lang="en-SG" smtClean="0"/>
              <a:t>‹#›</a:t>
            </a:fld>
            <a:endParaRPr lang="en-SG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050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8DC4C-8E63-4308-BB44-E71CB0215DFB}" type="datetime1">
              <a:rPr lang="en-SG" smtClean="0"/>
              <a:t>7/11/2020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বেলাল হোসাইন (প্রভাষক-রাষ্ট্রবিজ্ঞান),কামরাঙ্গা ফাযিল মাদরাসা,চাঁদপুর।</a:t>
            </a: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1BDF-83D1-41DD-BC67-63D1A2FE2AB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89312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9673E-B9AD-470D-B842-3132E2309998}" type="datetime1">
              <a:rPr lang="en-SG" smtClean="0"/>
              <a:t>7/11/2020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বেলাল হোসাইন (প্রভাষক-রাষ্ট্রবিজ্ঞান),কামরাঙ্গা ফাযিল মাদরাসা,চাঁদপুর।</a:t>
            </a:r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1BDF-83D1-41DD-BC67-63D1A2FE2AB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15852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146BD-93C0-4631-960D-C57C31650C0F}" type="datetime1">
              <a:rPr lang="en-SG" smtClean="0"/>
              <a:t>7/11/2020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বেলাল হোসাইন (প্রভাষক-রাষ্ট্রবিজ্ঞান),কামরাঙ্গা ফাযিল মাদরাসা,চাঁদপুর।</a:t>
            </a: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1BDF-83D1-41DD-BC67-63D1A2FE2AB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22532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1396-AB25-4120-964A-B62E21D8F189}" type="datetime1">
              <a:rPr lang="en-SG" smtClean="0"/>
              <a:t>7/11/2020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বেলাল হোসাইন (প্রভাষক-রাষ্ট্রবিজ্ঞান),কামরাঙ্গা ফাযিল মাদরাসা,চাঁদপুর।</a:t>
            </a:r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1BDF-83D1-41DD-BC67-63D1A2FE2AB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34025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40FC6-99D9-4650-BF86-C073E1F688FC}" type="datetime1">
              <a:rPr lang="en-SG" smtClean="0"/>
              <a:t>7/11/2020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বেলাল হোসাইন (প্রভাষক-রাষ্ট্রবিজ্ঞান),কামরাঙ্গা ফাযিল মাদরাসা,চাঁদপুর।</a:t>
            </a: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1BDF-83D1-41DD-BC67-63D1A2FE2AB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23202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D382-6311-4D32-9CBE-E0A9A3B41C8C}" type="datetime1">
              <a:rPr lang="en-SG" smtClean="0"/>
              <a:t>7/11/2020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বেলাল হোসাইন (প্রভাষক-রাষ্ট্রবিজ্ঞান),কামরাঙ্গা ফাযিল মাদরাসা,চাঁদপুর।</a:t>
            </a: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1BDF-83D1-41DD-BC67-63D1A2FE2ABF}" type="slidenum">
              <a:rPr lang="en-SG" smtClean="0"/>
              <a:t>‹#›</a:t>
            </a:fld>
            <a:endParaRPr lang="en-SG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938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7A3BFF1-5CE0-4E93-AF9E-C56356346E8F}" type="datetime1">
              <a:rPr lang="en-SG" smtClean="0"/>
              <a:t>7/11/2020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as-IN" smtClean="0"/>
              <a:t>মোহাম্মদ বেলাল হোসাইন (প্রভাষক-রাষ্ট্রবিজ্ঞান),কামরাঙ্গা ফাযিল মাদরাসা,চাঁদপুর।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9131BDF-83D1-41DD-BC67-63D1A2FE2ABF}" type="slidenum">
              <a:rPr lang="en-SG" smtClean="0"/>
              <a:t>‹#›</a:t>
            </a:fld>
            <a:endParaRPr lang="en-SG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72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44000">
              <a:srgbClr val="FFC000"/>
            </a:gs>
            <a:gs pos="70000">
              <a:srgbClr val="FFFF00"/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0578" y="1277888"/>
            <a:ext cx="8575964" cy="452431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9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9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9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9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9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9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65754-8F5F-46C0-8B38-C994D0706122}" type="datetime1">
              <a:rPr lang="en-SG" smtClean="0"/>
              <a:t>7/11/2020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বেলাল হোসাইন (প্রভাষক-রাষ্ট্রবিজ্ঞান),কামরাঙ্গা ফাযিল মাদরাসা,চাঁদপুর।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4754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paration 1"/>
          <p:cNvSpPr/>
          <p:nvPr/>
        </p:nvSpPr>
        <p:spPr>
          <a:xfrm>
            <a:off x="787734" y="299542"/>
            <a:ext cx="10531431" cy="564393"/>
          </a:xfrm>
          <a:prstGeom prst="flowChartPreparation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পৌরনীতি ও সুশাসন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পাঠের প্রয়োজনীয়তা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6028" y="4809682"/>
            <a:ext cx="3251882" cy="161986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E719AC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সুস্থ ও সুন্দর সমাজজীবন গঠনের শিক্ষাদান করে।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427508" y="4799919"/>
            <a:ext cx="3251882" cy="161986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E719AC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সুনাগরিকতার শিক্ষা দান করে।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18988" y="4799919"/>
            <a:ext cx="3584609" cy="161986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E719AC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নাগরিকের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অতীত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ভবিষ্যত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জানতে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সাহায্য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028" y="1372716"/>
            <a:ext cx="112881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dirty="0">
                <a:latin typeface="NikoshBAN" pitchFamily="2" charset="0"/>
                <a:cs typeface="NikoshBAN" pitchFamily="2" charset="0"/>
              </a:rPr>
              <a:t>পৌরনীতি ও সুশাসন পাঠের গুরুত্ব অপরিসীম। যা কিছু নাগরিক জীবনকে স্পর্শ করে, তার প্রায় সকল দিক নিয়েই পৌরনীতি আলোচনা করে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দার্শনিক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বার্নাডশ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একমাত্র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জনপ্রিয়তা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।”</a:t>
            </a:r>
          </a:p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নিন্মরুপঃ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525C-E753-4C9D-9DB2-1787E344774C}" type="datetime1">
              <a:rPr lang="en-SG" smtClean="0"/>
              <a:t>7/11/2020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বেলাল হোসাইন (প্রভাষক-রাষ্ট্রবিজ্ঞান),কামরাঙ্গা ফাযিল মাদরাসা,চাঁদপুর।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1814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87938" y="2697147"/>
            <a:ext cx="3251882" cy="141314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E719AC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ছাত্র-ছাত্রীদের জ্ঞানের পরিধি বিস্তৃত করে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87938" y="552420"/>
            <a:ext cx="3251882" cy="145666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E719AC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নাগরিকের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অধিকার ও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কর্তব্যবোধ জাগ্রত করে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36603" y="574177"/>
            <a:ext cx="3251882" cy="14131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E719AC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নাগরিকের গণতান্ত্রিক চেতনা বৃদ্ধি করে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485268" y="594016"/>
            <a:ext cx="3282533" cy="1398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E719AC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আন্তর্জাতিক দিগন্ত উম্মোচন করে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36603" y="2713972"/>
            <a:ext cx="3251882" cy="14131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E719AC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বিশ্বশান্তি প্রতিষ্ঠার উপায় সম্পর্কিত জ্ঞান অর্জন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485268" y="2711896"/>
            <a:ext cx="3282533" cy="1398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E719AC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দেশপ্রেম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87938" y="4804135"/>
            <a:ext cx="3251882" cy="141314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E719AC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সুযোগ্য নেতৃত্ব গড়ে তোলার শিক্ষা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36603" y="4804135"/>
            <a:ext cx="3251882" cy="145666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E719AC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নাগরিক দৃষ্ঠিভঙ্গি উদার করে।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634389" y="4752804"/>
            <a:ext cx="3251882" cy="145666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E719AC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সচেতনতা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16955-E74F-46B1-A63B-D6D8E3F8832A}" type="datetime1">
              <a:rPr lang="en-SG" smtClean="0"/>
              <a:t>7/11/2020</a:t>
            </a:fld>
            <a:endParaRPr lang="en-SG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বেলাল হোসাইন (প্রভাষক-রাষ্ট্রবিজ্ঞান),কামরাঙ্গা ফাযিল মাদরাসা,চাঁদপুর।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4876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925618" y="399152"/>
            <a:ext cx="3832927" cy="723066"/>
          </a:xfrm>
          <a:prstGeom prst="ellipse">
            <a:avLst/>
          </a:prstGeom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1474839" y="3065972"/>
            <a:ext cx="9763432" cy="2089359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পৌরনীতি ও সুশাসন পাঠ করে কীভাবে সুনাগরিক </a:t>
            </a:r>
            <a:endParaRPr lang="en-US" sz="4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হওয়া যায়? (অনুধাবন) </a:t>
            </a:r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1474837" y="1640294"/>
            <a:ext cx="9763433" cy="91440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bn-BD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পৌরনীতি ও সুশাসন পাঠ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bn-BD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প্রয়োজন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0C64D-E3CE-4064-848B-BAE1DCE99275}" type="datetime1">
              <a:rPr lang="en-SG" smtClean="0"/>
              <a:t>7/11/2020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বেলাল হোসাইন (প্রভাষক-রাষ্ট্রবিজ্ঞান),কামরাঙ্গা ফাযিল মাদরাসা,চাঁদপুর।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2086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Off-page Connector 1"/>
          <p:cNvSpPr/>
          <p:nvPr/>
        </p:nvSpPr>
        <p:spPr>
          <a:xfrm>
            <a:off x="1986455" y="265807"/>
            <a:ext cx="8339959" cy="692727"/>
          </a:xfrm>
          <a:prstGeom prst="flowChartOffpageConnector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 পৌরনীতি ও সুশাসন পাঠের গুরুত্ব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2062" y="1135116"/>
            <a:ext cx="108686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 সার্বভৌম বাংলাদেশ আমাদের মাতৃভূমি। নিম্নোক্ত কারণগুলোর জন্য বাংলাদেশে পৌরনীতি ও সুশাসন পাঠের গুরুত্ব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অপরিসীমঃ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943894" y="2920184"/>
            <a:ext cx="4719485" cy="117986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E719AC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দেশকে ভালোবাসার শিক্ষাঃ</a:t>
            </a:r>
          </a:p>
        </p:txBody>
      </p:sp>
      <p:sp>
        <p:nvSpPr>
          <p:cNvPr id="5" name="Oval 4"/>
          <p:cNvSpPr/>
          <p:nvPr/>
        </p:nvSpPr>
        <p:spPr>
          <a:xfrm>
            <a:off x="6725261" y="2920184"/>
            <a:ext cx="4498258" cy="117986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E719AC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জাতীয় ইতিহাস জানাঃ</a:t>
            </a:r>
          </a:p>
        </p:txBody>
      </p:sp>
      <p:sp>
        <p:nvSpPr>
          <p:cNvPr id="6" name="Oval 5"/>
          <p:cNvSpPr/>
          <p:nvPr/>
        </p:nvSpPr>
        <p:spPr>
          <a:xfrm>
            <a:off x="1002885" y="4660494"/>
            <a:ext cx="4719485" cy="121840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E719AC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জাতীয় সমস্যা ও এর সমাধানের পথনির্দেশঃ</a:t>
            </a:r>
          </a:p>
        </p:txBody>
      </p:sp>
      <p:sp>
        <p:nvSpPr>
          <p:cNvPr id="7" name="Oval 6"/>
          <p:cNvSpPr/>
          <p:nvPr/>
        </p:nvSpPr>
        <p:spPr>
          <a:xfrm>
            <a:off x="6622029" y="4660494"/>
            <a:ext cx="4616245" cy="121840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E719AC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রাষ্ট্রীয় মূলনীতি সম্পর্কে জ্ঞান লাভঃ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618C-9E07-4A16-886C-A57A44C79DA2}" type="datetime1">
              <a:rPr lang="en-SG" smtClean="0"/>
              <a:t>7/11/2020</a:t>
            </a:fld>
            <a:endParaRPr lang="en-SG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বেলাল হোসাইন (প্রভাষক-রাষ্ট্রবিজ্ঞান),কামরাঙ্গা ফাযিল মাদরাসা,চাঁদপুর।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4614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70154" y="1976285"/>
            <a:ext cx="4719485" cy="117986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E719AC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গণতান্ত্রিক চেতনা সৃষ্টিঃ</a:t>
            </a:r>
          </a:p>
        </p:txBody>
      </p:sp>
      <p:sp>
        <p:nvSpPr>
          <p:cNvPr id="3" name="Oval 2"/>
          <p:cNvSpPr/>
          <p:nvPr/>
        </p:nvSpPr>
        <p:spPr>
          <a:xfrm>
            <a:off x="6902249" y="1991027"/>
            <a:ext cx="4498258" cy="117986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E719AC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সংবিধান সম্পর্কে জানা যায়ঃ</a:t>
            </a:r>
          </a:p>
        </p:txBody>
      </p:sp>
      <p:sp>
        <p:nvSpPr>
          <p:cNvPr id="4" name="Oval 3"/>
          <p:cNvSpPr/>
          <p:nvPr/>
        </p:nvSpPr>
        <p:spPr>
          <a:xfrm>
            <a:off x="899643" y="3406884"/>
            <a:ext cx="4719485" cy="121840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E719AC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উদার দৃষ্টিভঙ্গি অর্জনঃ</a:t>
            </a:r>
          </a:p>
        </p:txBody>
      </p:sp>
      <p:sp>
        <p:nvSpPr>
          <p:cNvPr id="5" name="Oval 4"/>
          <p:cNvSpPr/>
          <p:nvPr/>
        </p:nvSpPr>
        <p:spPr>
          <a:xfrm>
            <a:off x="6799009" y="3436373"/>
            <a:ext cx="4616245" cy="121840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E719AC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দায়িত্ববোধ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endParaRPr lang="bn-BD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84898" y="575192"/>
            <a:ext cx="4719485" cy="117986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E719AC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রাজনৈতিক সচেতনতা বৃদ্ধিঃ</a:t>
            </a:r>
          </a:p>
        </p:txBody>
      </p:sp>
      <p:sp>
        <p:nvSpPr>
          <p:cNvPr id="7" name="Oval 6"/>
          <p:cNvSpPr/>
          <p:nvPr/>
        </p:nvSpPr>
        <p:spPr>
          <a:xfrm>
            <a:off x="6872750" y="560444"/>
            <a:ext cx="4498258" cy="117986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E719AC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সুনাগরিকতার শিক্ষালাভঃ</a:t>
            </a:r>
          </a:p>
        </p:txBody>
      </p:sp>
      <p:sp>
        <p:nvSpPr>
          <p:cNvPr id="8" name="Oval 7"/>
          <p:cNvSpPr/>
          <p:nvPr/>
        </p:nvSpPr>
        <p:spPr>
          <a:xfrm>
            <a:off x="899649" y="4929284"/>
            <a:ext cx="4719485" cy="121840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E719AC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সঠিক ইতিহাস জানতে সাহায্যঃ</a:t>
            </a:r>
          </a:p>
        </p:txBody>
      </p:sp>
      <p:sp>
        <p:nvSpPr>
          <p:cNvPr id="9" name="Oval 8"/>
          <p:cNvSpPr/>
          <p:nvPr/>
        </p:nvSpPr>
        <p:spPr>
          <a:xfrm>
            <a:off x="6843254" y="4949748"/>
            <a:ext cx="4616245" cy="121840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E719AC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সুশাসন প্রতিষ্ঠাঃ</a:t>
            </a:r>
            <a:endParaRPr lang="bn-BD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DC81-9600-40B0-9D25-32C6465FA1F6}" type="datetime1">
              <a:rPr lang="en-SG" smtClean="0"/>
              <a:t>7/11/2020</a:t>
            </a:fld>
            <a:endParaRPr lang="en-SG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বেলাল হোসাইন (প্রভাষক-রাষ্ট্রবিজ্ঞান),কামরাঙ্গা ফাযিল মাদরাসা,চাঁদপুর।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3901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925618" y="302170"/>
            <a:ext cx="4648200" cy="83820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4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4800" dirty="0">
              <a:solidFill>
                <a:srgbClr val="0000FF"/>
              </a:solidFill>
            </a:endParaRPr>
          </a:p>
        </p:txBody>
      </p:sp>
      <p:pic>
        <p:nvPicPr>
          <p:cNvPr id="3" name="Picture 2" descr="C:\Users\USER\Desktop\Pictures-2\gr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106" y="1429409"/>
            <a:ext cx="7468016" cy="336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Alternate Process 3"/>
          <p:cNvSpPr/>
          <p:nvPr/>
        </p:nvSpPr>
        <p:spPr>
          <a:xfrm>
            <a:off x="1118897" y="5082712"/>
            <a:ext cx="10236040" cy="1236201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 পৌরনীতি ও সুশাসন পাঠের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লেখ।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F78-D6F2-4F7F-953F-54151371A185}" type="datetime1">
              <a:rPr lang="en-SG" smtClean="0"/>
              <a:t>7/11/2020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বেলাল হোসাইন (প্রভাষক-রাষ্ট্রবিজ্ঞান),কামরাঙ্গা ফাযিল মাদরাসা,চাঁদপুর।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8249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548354" y="320558"/>
            <a:ext cx="3276600" cy="838200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সারাংশ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24755" y="1772909"/>
            <a:ext cx="10220741" cy="260990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থেকে আমরা পৌরনীতি ও সুশাসন পাঠের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 পৌরনীতি ও সুশাসন পাঠের গুরুত্ব  সম্পর্কে জানলাম।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3C424-20D2-470E-8AA9-94F4C6FA1A94}" type="datetime1">
              <a:rPr lang="en-SG" smtClean="0"/>
              <a:t>7/11/2020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বেলাল হোসাইন (প্রভাষক-রাষ্ট্রবিজ্ঞান),কামরাঙ্গা ফাযিল মাদরাসা,চাঁদপুর।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3604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4073242" y="124676"/>
            <a:ext cx="4170219" cy="1316193"/>
          </a:xfrm>
          <a:prstGeom prst="irregularSeal1">
            <a:avLst/>
          </a:prstGeom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7421" y="2165798"/>
            <a:ext cx="10840064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 পৌরনীতি ও সুশাসন পাঠের ৫টি প্রয়োজনীয়তা বল।      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7421" y="3171141"/>
            <a:ext cx="10840064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বাংলাদেশে  পৌরনীতি 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সুশাসন পাঠের কয়েকটি গুরুত্ব বল।  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0E6E1-8BB2-4EB9-BCFA-972196E6FC87}" type="datetime1">
              <a:rPr lang="en-SG" smtClean="0"/>
              <a:t>7/11/2020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বেলাল হোসাইন (প্রভাষক-রাষ্ট্রবিজ্ঞান),কামরাঙ্গা ফাযিল মাদরাসা,চাঁদপুর।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2132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204" y="1032164"/>
            <a:ext cx="7447935" cy="349291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815830" y="117764"/>
            <a:ext cx="4502682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5931" y="4525074"/>
            <a:ext cx="11122482" cy="21852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1.আধুনিক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নাগরিকত্ববোধ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সৃষ্টিতে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পৌরনীতি ও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সুশাসন পাঠের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বিকল্প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’। -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যুক্তিসহ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বই 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রেফারেন্সঃ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পৌরনীতি ও সুশাসন ১ম পত্র – প্রফেসর মোঃ মোজাম্মেল হক/ ড. রাজু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আহম্মেদ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261A-72A0-4E68-A212-8F4F0DBBA98C}" type="datetime1">
              <a:rPr lang="en-SG" smtClean="0"/>
              <a:t>7/11/2020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বেলাল হোসাইন (প্রভাষক-রাষ্ট্রবিজ্ঞান),কামরাঙ্গা ফাযিল মাদরাসা,চাঁদপুর।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0204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66A9C7D0-C983-422C-B897-A0D64C188B4A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3" r="21853"/>
          <a:stretch>
            <a:fillRect/>
          </a:stretch>
        </p:blipFill>
        <p:spPr>
          <a:xfrm>
            <a:off x="3733800" y="1981200"/>
            <a:ext cx="4724400" cy="47244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3" name="Rectangle 2"/>
          <p:cNvSpPr/>
          <p:nvPr/>
        </p:nvSpPr>
        <p:spPr>
          <a:xfrm>
            <a:off x="2552700" y="533400"/>
            <a:ext cx="7086600" cy="1371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/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88B3-C656-4660-ADA1-782794144457}" type="datetime1">
              <a:rPr lang="en-SG" smtClean="0"/>
              <a:t>7/11/2020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বেলাল হোসাইন (প্রভাষক-রাষ্ট্রবিজ্ঞান),কামরাঙ্গা ফাযিল মাদরাসা,চাঁদপুর।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30283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07248" y="1634836"/>
            <a:ext cx="6261298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বেলাল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হোসাইন</a:t>
            </a:r>
            <a:endParaRPr lang="en-US" sz="6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প্রভাষকঃ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রাষ্ট্রবিজ্ঞান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কামরাংগা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সদর,চাঁদপুর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Preparation 2"/>
          <p:cNvSpPr/>
          <p:nvPr/>
        </p:nvSpPr>
        <p:spPr>
          <a:xfrm>
            <a:off x="3958535" y="286310"/>
            <a:ext cx="5358885" cy="645067"/>
          </a:xfrm>
          <a:prstGeom prst="flowChartPreparation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30" y="1634836"/>
            <a:ext cx="3095905" cy="37150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5A53-1B80-440A-A100-D3EFDE0CDE46}" type="datetime1">
              <a:rPr lang="en-SG" smtClean="0"/>
              <a:t>7/11/2020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বেলাল হোসাইন (প্রভাষক-রাষ্ট্রবিজ্ঞান),কামরাঙ্গা ফাযিল মাদরাসা,চাঁদপুর।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16874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paration 1"/>
          <p:cNvSpPr/>
          <p:nvPr/>
        </p:nvSpPr>
        <p:spPr>
          <a:xfrm>
            <a:off x="3958536" y="286310"/>
            <a:ext cx="4267200" cy="645067"/>
          </a:xfrm>
          <a:prstGeom prst="flowChartPreparation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6412" y="1191488"/>
            <a:ext cx="10948793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পৌরনীতি ও সুশাসন ১ম </a:t>
            </a:r>
            <a:r>
              <a:rPr lang="bn-BD" sz="7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endParaRPr lang="en-US" sz="7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72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7200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বর্ষ</a:t>
            </a:r>
            <a:endParaRPr lang="bn-BD" sz="72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BD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১ম </a:t>
            </a:r>
          </a:p>
          <a:p>
            <a:pPr algn="ctr"/>
            <a:r>
              <a:rPr lang="bn-BD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পৌরনীতি ও সুশাসন পরিচিতি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৪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5</a:t>
            </a:r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মি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নিট</a:t>
            </a:r>
            <a:endParaRPr lang="bn-B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প্রফেসর মো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মোজাম্মেল হক ও অন্যান্য</a:t>
            </a:r>
            <a:endParaRPr lang="bn-BD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2A880-501A-4953-88DC-D55EC9DD18E6}" type="datetime1">
              <a:rPr lang="en-SG" smtClean="0"/>
              <a:t>7/11/2020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বেলাল হোসাইন (প্রভাষক-রাষ্ট্রবিজ্ঞান),কামরাঙ্গা ফাযিল মাদরাসা,চাঁদপুর।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31590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nual Operation 1"/>
          <p:cNvSpPr/>
          <p:nvPr/>
        </p:nvSpPr>
        <p:spPr>
          <a:xfrm>
            <a:off x="3565875" y="284960"/>
            <a:ext cx="5578127" cy="540331"/>
          </a:xfrm>
          <a:prstGeom prst="flowChartManualOperation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830" y="1022401"/>
            <a:ext cx="2315498" cy="26562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37" y="1022403"/>
            <a:ext cx="2338542" cy="26562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37" y="3678607"/>
            <a:ext cx="2122538" cy="26562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601" y="3678607"/>
            <a:ext cx="2352675" cy="251723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110751" y="4441925"/>
            <a:ext cx="6184798" cy="9906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সুনাগরিকের শিক্ষা দান করে</a:t>
            </a:r>
            <a:endParaRPr lang="en-US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khaleda-zia-sheikh-hasina-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5175" y="1022401"/>
            <a:ext cx="3673523" cy="26491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498" y="1022401"/>
            <a:ext cx="2205452" cy="2656206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2ED3-011D-4632-A7C1-5BAC7EF05774}" type="datetime1">
              <a:rPr lang="en-SG" smtClean="0"/>
              <a:t>7/11/2020</a:t>
            </a:fld>
            <a:endParaRPr lang="en-SG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বেলাল হোসাইন (প্রভাষক-রাষ্ট্রবিজ্ঞান),কামরাঙ্গা ফাযিল মাদরাসা,চাঁদপুর।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87951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33" y="910834"/>
            <a:ext cx="5495561" cy="47555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767" y="935621"/>
            <a:ext cx="5188124" cy="473078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376562" y="5896240"/>
            <a:ext cx="5591823" cy="709683"/>
          </a:xfrm>
          <a:prstGeom prst="roundRect">
            <a:avLst/>
          </a:prstGeom>
          <a:noFill/>
          <a:ln w="28575">
            <a:solidFill>
              <a:srgbClr val="E719AC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নাগরিককে অধিকার সচেতন করে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5" name="Flowchart: Manual Operation 4"/>
          <p:cNvSpPr/>
          <p:nvPr/>
        </p:nvSpPr>
        <p:spPr>
          <a:xfrm>
            <a:off x="3422040" y="140669"/>
            <a:ext cx="5578127" cy="540331"/>
          </a:xfrm>
          <a:prstGeom prst="flowChartManualOperation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024129" y="6720840"/>
            <a:ext cx="2154143" cy="274320"/>
          </a:xfrm>
        </p:spPr>
        <p:txBody>
          <a:bodyPr/>
          <a:lstStyle/>
          <a:p>
            <a:fld id="{C1112F48-F584-45BF-942B-B1BB591EC611}" type="datetime1">
              <a:rPr lang="en-SG" smtClean="0"/>
              <a:t>7/11/2020</a:t>
            </a:fld>
            <a:endParaRPr lang="en-SG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19600" y="6720840"/>
            <a:ext cx="5901459" cy="274320"/>
          </a:xfrm>
        </p:spPr>
        <p:txBody>
          <a:bodyPr/>
          <a:lstStyle/>
          <a:p>
            <a:r>
              <a:rPr lang="as-IN" dirty="0" smtClean="0"/>
              <a:t>মোহাম্মদ বেলাল হোসাইন (প্রভাষক-রাষ্ট্রবিজ্ঞান),কামরাঙ্গা ফাযিল মাদরাসা,চাঁদপুর।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69366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72" y="758784"/>
            <a:ext cx="3849329" cy="45867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5366" y="758785"/>
            <a:ext cx="3503479" cy="45867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301" y="758784"/>
            <a:ext cx="3982066" cy="45867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54469" y="5580986"/>
            <a:ext cx="7535917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দেশপ্রেম বৃদ্ধির শিক্ষা দেয়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lowchart: Manual Operation 5"/>
          <p:cNvSpPr/>
          <p:nvPr/>
        </p:nvSpPr>
        <p:spPr>
          <a:xfrm>
            <a:off x="3565875" y="100726"/>
            <a:ext cx="5578127" cy="540331"/>
          </a:xfrm>
          <a:prstGeom prst="flowChartManualOperation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EFF5-E8F0-470C-9DA9-14D0EBF7EFF3}" type="datetime1">
              <a:rPr lang="en-SG" smtClean="0"/>
              <a:t>7/11/2020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বেলাল হোসাইন (প্রভাষক-রাষ্ট্রবিজ্ঞান),কামরাঙ্গা ফাযিল মাদরাসা,চাঁদপুর।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43370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58537" y="5665875"/>
            <a:ext cx="7905137" cy="7081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ছাত্র-ছাত্রীদের জ্ঞানের পরিধি বিস্তৃত </a:t>
            </a:r>
            <a:r>
              <a:rPr lang="bn-BD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 </a:t>
            </a:r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83" y="769464"/>
            <a:ext cx="5737121" cy="4719484"/>
          </a:xfrm>
          <a:prstGeom prst="rect">
            <a:avLst/>
          </a:prstGeom>
        </p:spPr>
      </p:pic>
      <p:sp>
        <p:nvSpPr>
          <p:cNvPr id="4" name="Flowchart: Manual Operation 3"/>
          <p:cNvSpPr/>
          <p:nvPr/>
        </p:nvSpPr>
        <p:spPr>
          <a:xfrm>
            <a:off x="3422040" y="140669"/>
            <a:ext cx="5578127" cy="540331"/>
          </a:xfrm>
          <a:prstGeom prst="flowChartManualOperation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108" y="769464"/>
            <a:ext cx="5322627" cy="4719484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C9DA-C5BE-47CE-B2A0-D6B06CF61730}" type="datetime1">
              <a:rPr lang="en-SG" smtClean="0"/>
              <a:t>7/11/2020</a:t>
            </a:fld>
            <a:endParaRPr lang="en-SG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বেলাল হোসাইন (প্রভাষক-রাষ্ট্রবিজ্ঞান),কামরাঙ্গা ফাযিল মাদরাসা,চাঁদপুর।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60331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5753" y="1771899"/>
            <a:ext cx="10452295" cy="310550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E719AC"/>
            </a:solidFill>
          </a:ln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9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9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SG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80179" y="313899"/>
            <a:ext cx="5349923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SG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63CAC-0FA9-4A3B-9325-A7D75DAD72C5}" type="datetime1">
              <a:rPr lang="en-SG" smtClean="0"/>
              <a:t>7/11/2020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বেলাল হোসাইন (প্রভাষক-রাষ্ট্রবিজ্ঞান),কামরাঙ্গা ফাযিল মাদরাসা,চাঁদপুর।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28120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2576952" y="1759531"/>
            <a:ext cx="9296396" cy="3061846"/>
          </a:xfrm>
          <a:prstGeom prst="frame">
            <a:avLst/>
          </a:prstGeom>
          <a:solidFill>
            <a:srgbClr val="E719AC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1. 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পৌরনীতি ও সুশাসন পাঠের প্রয়োজনীয়তা বর্ণনা করতে 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2. 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 পৌরনীতি ও সুশাসন পাঠের গুরুত্ব বর্ণনা করতে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11721-E2B5-4CD8-B762-922B6C95EF91}" type="datetime1">
              <a:rPr lang="en-SG" smtClean="0"/>
              <a:t>7/11/2020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বেলাল হোসাইন (প্রভাষক-রাষ্ট্রবিজ্ঞান),কামরাঙ্গা ফাযিল মাদরাসা,চাঁদপুর।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9881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20</TotalTime>
  <Words>636</Words>
  <Application>Microsoft Office PowerPoint</Application>
  <PresentationFormat>Widescreen</PresentationFormat>
  <Paragraphs>113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Calibri</vt:lpstr>
      <vt:lpstr>NikoshBAN</vt:lpstr>
      <vt:lpstr>Tw Cen MT</vt:lpstr>
      <vt:lpstr>Tw Cen MT Condensed</vt:lpstr>
      <vt:lpstr>Vrinda</vt:lpstr>
      <vt:lpstr>Wingdings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CB</dc:creator>
  <cp:lastModifiedBy>CB</cp:lastModifiedBy>
  <cp:revision>29</cp:revision>
  <dcterms:created xsi:type="dcterms:W3CDTF">2020-11-06T13:41:42Z</dcterms:created>
  <dcterms:modified xsi:type="dcterms:W3CDTF">2020-11-07T11:04:57Z</dcterms:modified>
</cp:coreProperties>
</file>