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76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571"/>
    <a:srgbClr val="A4A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CB270-E122-4030-833A-9A6EC98574F4}" type="datetimeFigureOut">
              <a:rPr lang="en-SG" smtClean="0"/>
              <a:t>6/11/2020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C8020-FA91-475C-AC32-C54E8D09EB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622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C8020-FA91-475C-AC32-C54E8D09EB6F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806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C8020-FA91-475C-AC32-C54E8D09EB6F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641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C8020-FA91-475C-AC32-C54E8D09EB6F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490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4133-55AE-4D89-9E55-2C27BC45A99C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293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1A3B-2D95-4429-9442-F4A90824FDB0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854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E46-CA38-4F89-B245-952DF9D8CACE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129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2F39-29B7-47E9-AB25-4432ABE490B1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029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95A6-2A3A-413F-9787-6BF8C6352619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44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C616-3E31-4338-8D9E-527E51449BE3}" type="datetime1">
              <a:rPr lang="en-SG" smtClean="0"/>
              <a:t>6/11/2020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115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D32-36F0-468E-9149-C715FD2593EA}" type="datetime1">
              <a:rPr lang="en-SG" smtClean="0"/>
              <a:t>6/11/2020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432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42-874A-44D8-9E02-4D1E64659E68}" type="datetime1">
              <a:rPr lang="en-SG" smtClean="0"/>
              <a:t>6/11/2020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6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2266-EB01-42CC-8ED2-CC8509BA2796}" type="datetime1">
              <a:rPr lang="en-SG" smtClean="0"/>
              <a:t>6/11/2020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691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8F6-D60F-4448-BE40-D1C868004F99}" type="datetime1">
              <a:rPr lang="en-SG" smtClean="0"/>
              <a:t>6/11/2020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15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0AB8-D468-4B3A-9F80-0FCD32CAD748}" type="datetime1">
              <a:rPr lang="en-SG" smtClean="0"/>
              <a:t>6/11/2020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55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0D67-B674-4D98-AFD8-0418C7F9FD4E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7F38-DC4E-46D7-AB55-3392650A6E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688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263" y="157105"/>
            <a:ext cx="917558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55" y="1172115"/>
            <a:ext cx="9070694" cy="500022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9990-753F-4F39-82C6-F2CDA238B760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61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4694" y="1426021"/>
            <a:ext cx="335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96" y="5575647"/>
            <a:ext cx="5212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29" y="2228811"/>
            <a:ext cx="5053502" cy="329488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3042" y="1432675"/>
            <a:ext cx="34243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3812779" y="307197"/>
            <a:ext cx="3999104" cy="753120"/>
          </a:xfrm>
          <a:prstGeom prst="plaque">
            <a:avLst>
              <a:gd name="adj" fmla="val 20291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7" name="Picture 2" descr="Image result for à¦¨à¦¿à¦°à§à¦¬à¦¾à¦à¦¨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455" y="2204156"/>
            <a:ext cx="5026205" cy="33714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2" y="5616590"/>
            <a:ext cx="5513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4270" y="1395242"/>
            <a:ext cx="331693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0CF3-729E-4E1B-824A-1B9BBC3098DD}" type="datetime1">
              <a:rPr lang="en-SG" smtClean="0"/>
              <a:t>6/11/2020</a:t>
            </a:fld>
            <a:endParaRPr lang="en-S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77377" y="6647738"/>
            <a:ext cx="4807316" cy="273839"/>
          </a:xfrm>
        </p:spPr>
        <p:txBody>
          <a:bodyPr/>
          <a:lstStyle/>
          <a:p>
            <a:r>
              <a:rPr lang="as-IN" sz="180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বেলাল হোসাইন (প্রভাষক-রাষ্ট্রবিজ্ঞান),সদর,চাঁদপুর।</a:t>
            </a:r>
            <a:endParaRPr lang="en-SG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4694" y="1387758"/>
            <a:ext cx="335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796" y="5616590"/>
            <a:ext cx="4366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5656" y="1384386"/>
            <a:ext cx="263405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3780121" y="274539"/>
            <a:ext cx="3999104" cy="753120"/>
          </a:xfrm>
          <a:prstGeom prst="plaque">
            <a:avLst>
              <a:gd name="adj" fmla="val 20291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23622" y="5585035"/>
            <a:ext cx="5217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প্রাপ্তবয়স্কদের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7836" y="1387758"/>
            <a:ext cx="23150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66" y="2153196"/>
            <a:ext cx="5112028" cy="330428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550931" y="2197272"/>
            <a:ext cx="5112028" cy="3274829"/>
            <a:chOff x="6550931" y="2197272"/>
            <a:chExt cx="5112028" cy="3274829"/>
          </a:xfrm>
        </p:grpSpPr>
        <p:pic>
          <p:nvPicPr>
            <p:cNvPr id="10" name="Picture 4" descr="Image result for à¦­à§à¦ à¦à¦²à¦à§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931" y="2197272"/>
              <a:ext cx="5112028" cy="3274829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9474" y="4303464"/>
              <a:ext cx="1991899" cy="1167665"/>
            </a:xfrm>
            <a:prstGeom prst="rect">
              <a:avLst/>
            </a:prstGeom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927F-2A8E-426F-B275-A76E504305D8}" type="datetime1">
              <a:rPr lang="en-SG" smtClean="0"/>
              <a:t>6/11/2020</a:t>
            </a:fld>
            <a:endParaRPr lang="en-S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1269" y="1502061"/>
            <a:ext cx="335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69" y="5575647"/>
            <a:ext cx="5635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277" y="1502061"/>
            <a:ext cx="367440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3894424" y="323526"/>
            <a:ext cx="3999104" cy="753120"/>
          </a:xfrm>
          <a:prstGeom prst="plaque">
            <a:avLst>
              <a:gd name="adj" fmla="val 20291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37779" y="5602942"/>
            <a:ext cx="4776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0097" y="1548985"/>
            <a:ext cx="312297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৮.দায়িত্বশীল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Image result for à¦¸à¦à¦¬à¦¾à¦¦à¦ªà¦¤à§à¦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54" y="2377147"/>
            <a:ext cx="4747649" cy="30366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254585" y="2377147"/>
            <a:ext cx="4659912" cy="3043964"/>
            <a:chOff x="7137779" y="2559382"/>
            <a:chExt cx="4659912" cy="28127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7779" y="2565690"/>
              <a:ext cx="4659912" cy="280643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8880" y="2559382"/>
              <a:ext cx="700994" cy="700994"/>
            </a:xfrm>
            <a:prstGeom prst="rect">
              <a:avLst/>
            </a:prstGeom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01C-10C0-4A6A-AD41-AB02BAA9EA44}" type="datetime1">
              <a:rPr lang="en-SG" smtClean="0"/>
              <a:t>6/11/2020</a:t>
            </a:fld>
            <a:endParaRPr lang="en-S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83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846" y="5470566"/>
            <a:ext cx="11430000" cy="897867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বহুদলীয়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ও  ‘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’-এ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ণনা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06586" y="457753"/>
            <a:ext cx="4433035" cy="913409"/>
          </a:xfrm>
          <a:prstGeom prst="roundRect">
            <a:avLst>
              <a:gd name="adj" fmla="val 32124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69" y="2033515"/>
            <a:ext cx="4711755" cy="3102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9" y="1981038"/>
            <a:ext cx="5127324" cy="33399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1C9B-45D6-47E5-B8B0-33DD58F2CD95}" type="datetime1">
              <a:rPr lang="en-SG" smtClean="0"/>
              <a:t>6/11/2020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28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770" y="1097489"/>
            <a:ext cx="399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45185" y="5589422"/>
            <a:ext cx="4666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8542" y="5009582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dirty="0"/>
          </a:p>
        </p:txBody>
      </p:sp>
      <p:pic>
        <p:nvPicPr>
          <p:cNvPr id="5" name="Picture 2" descr="Image result for à¦¶à¦¿à¦à§à¦·à¦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86" y="1888574"/>
            <a:ext cx="4956049" cy="307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90210" y="1888574"/>
            <a:ext cx="4956049" cy="3082946"/>
            <a:chOff x="5695543" y="1697332"/>
            <a:chExt cx="5101987" cy="34387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543" y="1705121"/>
              <a:ext cx="5101987" cy="34309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6119" y="1697332"/>
              <a:ext cx="1861411" cy="134855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889685" y="5567733"/>
            <a:ext cx="4956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অসমতার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90142" y="4983486"/>
            <a:ext cx="2688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অসমতা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4797" y="1122249"/>
            <a:ext cx="25042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3669157" y="266666"/>
            <a:ext cx="4887017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65162" y="1135558"/>
            <a:ext cx="29851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2AD2-85AA-4BAC-90B6-6D02EE248992}" type="datetime1">
              <a:rPr lang="en-SG" smtClean="0"/>
              <a:t>6/11/2020</a:t>
            </a:fld>
            <a:endParaRPr lang="en-S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65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6060" y="1179134"/>
            <a:ext cx="399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03818" y="5202594"/>
            <a:ext cx="5723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ধর্ম-বর্ণ,ধনী-গরিব,নারী-পুরুষ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39" y="1949252"/>
            <a:ext cx="4648726" cy="308882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laque 4"/>
          <p:cNvSpPr/>
          <p:nvPr/>
        </p:nvSpPr>
        <p:spPr>
          <a:xfrm>
            <a:off x="3669157" y="250337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245" y="1924466"/>
            <a:ext cx="4673908" cy="31672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3755" y="5150957"/>
            <a:ext cx="5518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সর্বপরি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08787" y="1153189"/>
            <a:ext cx="287290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757041" y="1171659"/>
            <a:ext cx="22765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DEFF-A8C5-47A2-BCE6-378CD4D84D65}" type="datetime1">
              <a:rPr lang="en-SG" smtClean="0"/>
              <a:t>6/11/2020</a:t>
            </a:fld>
            <a:endParaRPr lang="en-S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34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5395" y="1308923"/>
            <a:ext cx="3971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65519" y="5609526"/>
            <a:ext cx="5267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4" name="Picture 2" descr="Image result for à¦¬à¦¿à¦à¦¾à¦° à¦¬à¦¿à¦­à¦¾à¦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18" y="2171694"/>
            <a:ext cx="5055559" cy="28347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que 4"/>
          <p:cNvSpPr/>
          <p:nvPr/>
        </p:nvSpPr>
        <p:spPr>
          <a:xfrm>
            <a:off x="3554854" y="299324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6" name="Picture 2" descr="Image result for à¦¶à§à¦ à¦®à¦à¦¿à¦¬à§à¦° à¦¨à§à¦¤à§à¦¤à§à¦¬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560" y="2171694"/>
            <a:ext cx="5065510" cy="28347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72303" y="5636301"/>
            <a:ext cx="4675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সৎ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সুনিপণ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722371" y="5065488"/>
            <a:ext cx="1988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92875" y="5041772"/>
            <a:ext cx="3212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1967" y="1308922"/>
            <a:ext cx="40014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539975" y="1308922"/>
            <a:ext cx="31518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সৎ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09E-E678-4E7D-97FF-661570FB3519}" type="datetime1">
              <a:rPr lang="en-SG" smtClean="0"/>
              <a:t>6/11/2020</a:t>
            </a:fld>
            <a:endParaRPr lang="en-S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52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3030" y="1178106"/>
            <a:ext cx="357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7080" y="5412126"/>
            <a:ext cx="5458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প্রাণ।এজন্য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7" y="1946453"/>
            <a:ext cx="5332731" cy="30956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que 4"/>
          <p:cNvSpPr/>
          <p:nvPr/>
        </p:nvSpPr>
        <p:spPr>
          <a:xfrm>
            <a:off x="3620170" y="282995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6" name="Picture 2" descr="Image result for à¦°à¦¾à¦à¦¨à§à¦¤à¦¿à¦ à¦¸à¦à§à¦¤à¦¨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335" y="1946453"/>
            <a:ext cx="5286375" cy="30956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92795" y="5635480"/>
            <a:ext cx="4363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7290" y="1166565"/>
            <a:ext cx="22749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165793" y="1203894"/>
            <a:ext cx="39757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562150" y="5091065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4933499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endParaRPr lang="en-US" sz="36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EB2B-24B8-49AF-A928-5EC19F5B1F1A}" type="datetime1">
              <a:rPr lang="en-SG" smtClean="0"/>
              <a:t>6/11/2020</a:t>
            </a:fld>
            <a:endParaRPr lang="en-S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89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8086" y="1260779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143" y="5635554"/>
            <a:ext cx="4408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Image result for à¦­à¦¾à¦°à¦¤à§à¦°  à¦¬à¦¹à§ à¦°à¦¾à¦à¦¨à§à¦¤à¦¿à¦ à¦¦à¦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49" y="1992084"/>
            <a:ext cx="5319039" cy="3118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que 4"/>
          <p:cNvSpPr/>
          <p:nvPr/>
        </p:nvSpPr>
        <p:spPr>
          <a:xfrm>
            <a:off x="3636499" y="299324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17132" y="1992084"/>
            <a:ext cx="5319397" cy="3118758"/>
            <a:chOff x="1913116" y="1693432"/>
            <a:chExt cx="8200078" cy="39214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7968" y="1693432"/>
              <a:ext cx="5095226" cy="3921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2" descr="Image result for à¦¸à¦à¦¬à¦¾à¦¦à¦ªà¦¤à§à¦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116" y="1695911"/>
              <a:ext cx="3077213" cy="3916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7303418" y="5635554"/>
            <a:ext cx="4180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গনমাধ্যম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8293" y="1252881"/>
            <a:ext cx="2698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4832" y="1267742"/>
            <a:ext cx="325121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2658" y="5158147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4026" y="5141818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B5C-E905-4FBA-A534-9EBCEEE2C0F4}" type="datetime1">
              <a:rPr lang="en-SG" smtClean="0"/>
              <a:t>6/11/2020</a:t>
            </a:fld>
            <a:endParaRPr lang="en-S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27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6829" y="1292629"/>
            <a:ext cx="3458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7990"/>
            <a:ext cx="5583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4" y="2133918"/>
            <a:ext cx="4940490" cy="317014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laque 4"/>
          <p:cNvSpPr/>
          <p:nvPr/>
        </p:nvSpPr>
        <p:spPr>
          <a:xfrm>
            <a:off x="3652828" y="282995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96358" y="2113842"/>
            <a:ext cx="4940491" cy="3170148"/>
            <a:chOff x="3289110" y="1108757"/>
            <a:chExt cx="6259702" cy="41902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110" y="1128712"/>
              <a:ext cx="6259702" cy="41702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151" y="1108757"/>
              <a:ext cx="1342532" cy="134253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840184" y="5537990"/>
            <a:ext cx="6270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846" y="1317238"/>
            <a:ext cx="39356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73082" y="1238566"/>
            <a:ext cx="27318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F23-54C9-4BCE-8EA9-F1DAA111C3B7}" type="datetime1">
              <a:rPr lang="en-SG" smtClean="0"/>
              <a:t>6/11/2020</a:t>
            </a:fld>
            <a:endParaRPr lang="en-S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39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390563" y="354842"/>
            <a:ext cx="3179929" cy="746283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que 3"/>
          <p:cNvSpPr/>
          <p:nvPr/>
        </p:nvSpPr>
        <p:spPr>
          <a:xfrm>
            <a:off x="7262269" y="4303470"/>
            <a:ext cx="4640974" cy="253491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শ্রেণিঃআলিম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45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07/11/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33425" y="4244455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বেলাল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প্রভাষক-রাষ্ট্রবিজ্ঞান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কামরাংগা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সদর-চাঁদপুর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49501" y="1019237"/>
            <a:ext cx="2482356" cy="2979554"/>
            <a:chOff x="8476797" y="1237219"/>
            <a:chExt cx="2463423" cy="29526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28" y="1019236"/>
            <a:ext cx="2341226" cy="28094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1" y="1356632"/>
            <a:ext cx="731220" cy="4629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319-8AFF-4A63-ABD2-8167D23FF479}" type="datetime1">
              <a:rPr lang="en-SG" smtClean="0"/>
              <a:t>6/11/2020</a:t>
            </a:fld>
            <a:endParaRPr lang="en-S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85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882188" y="410444"/>
            <a:ext cx="3745243" cy="960717"/>
          </a:xfrm>
          <a:prstGeom prst="plaque">
            <a:avLst>
              <a:gd name="adj" fmla="val 21677"/>
            </a:avLst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113" y="2386116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0113" y="4590275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7220" y="1523741"/>
            <a:ext cx="189703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220" y="3756781"/>
            <a:ext cx="189703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D3C2-4590-4B89-84DE-0D54E6261685}" type="datetime1">
              <a:rPr lang="en-SG" smtClean="0"/>
              <a:t>6/11/2020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44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2266-EB01-42CC-8ED2-CC8509BA2796}" type="datetime1">
              <a:rPr lang="en-SG" smtClean="0"/>
              <a:t>6/11/2020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038600" y="504967"/>
            <a:ext cx="5473890" cy="79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437" y="2197289"/>
            <a:ext cx="11199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সংঙ্গা,গনতন্ত্রের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শর্তাবলি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385" y="232014"/>
            <a:ext cx="3193577" cy="830997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600" y="1199229"/>
            <a:ext cx="9157647" cy="52816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১.গণতন্ত্রে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যুক্তরাষ্ট্রীয়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অধিকার,কর্তব্য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812735" y="1863995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12735" y="534852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6" y="359506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F256-0FA7-430C-9A2C-103ACC1F7899}" type="datetime1">
              <a:rPr lang="en-SG" smtClean="0"/>
              <a:t>6/11/2020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80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48306" y="789502"/>
            <a:ext cx="6865112" cy="4578171"/>
            <a:chOff x="-272315" y="1854028"/>
            <a:chExt cx="6865112" cy="4578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2314" y="1854028"/>
              <a:ext cx="6865111" cy="4578171"/>
            </a:xfrm>
            <a:prstGeom prst="rect">
              <a:avLst/>
            </a:prstGeom>
            <a:solidFill>
              <a:srgbClr val="A4ABB0"/>
            </a:solidFill>
          </p:spPr>
        </p:pic>
        <p:sp>
          <p:nvSpPr>
            <p:cNvPr id="3" name="Rectangle 2"/>
            <p:cNvSpPr/>
            <p:nvPr/>
          </p:nvSpPr>
          <p:spPr>
            <a:xfrm>
              <a:off x="-272315" y="5883904"/>
              <a:ext cx="6865111" cy="548295"/>
            </a:xfrm>
            <a:prstGeom prst="rect">
              <a:avLst/>
            </a:prstGeom>
            <a:solidFill>
              <a:srgbClr val="5F65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2449" y="5367673"/>
            <a:ext cx="1143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গনতন্ত্রকে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উক্তিটির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পক্ষে তোমার যুক্তি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4057514" y="0"/>
            <a:ext cx="3761704" cy="838200"/>
          </a:xfrm>
          <a:prstGeom prst="plaque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3AC5-B3A5-4912-933E-912B851B7112}" type="datetime1">
              <a:rPr lang="en-SG" smtClean="0"/>
              <a:t>6/11/2020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25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2266-EB01-42CC-8ED2-CC8509BA2796}" type="datetime1">
              <a:rPr lang="en-SG" smtClean="0"/>
              <a:t>6/11/2020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2539051" y="164909"/>
            <a:ext cx="70866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51" y="1579680"/>
            <a:ext cx="7100249" cy="47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55" y="1803788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575034" y="5722405"/>
            <a:ext cx="481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গনতান্ত্রিক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1598" y="4945637"/>
            <a:ext cx="3856928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9635" y="4959285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075" y="1803788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95" y="1803788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95610" y="4958774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7924" y="562267"/>
            <a:ext cx="8570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973" y="562266"/>
            <a:ext cx="558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F01F-4ED5-4906-99C9-8CF1E6816398}" type="datetime1">
              <a:rPr lang="en-SG" smtClean="0"/>
              <a:t>6/11/2020</a:t>
            </a:fld>
            <a:endParaRPr lang="en-S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9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098018" y="329869"/>
            <a:ext cx="4002996" cy="78455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246" y="1357429"/>
            <a:ext cx="3167983" cy="1107996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40" y="2616190"/>
            <a:ext cx="5498218" cy="345706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7" y="2549715"/>
            <a:ext cx="5616055" cy="359001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B23A-7B24-4A9E-94A6-7E3C52ED57B8}" type="datetime1">
              <a:rPr lang="en-SG" smtClean="0"/>
              <a:t>6/11/2020</a:t>
            </a:fld>
            <a:endParaRPr lang="en-S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38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925" y="359796"/>
            <a:ext cx="3701142" cy="923330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378432" y="2006220"/>
            <a:ext cx="9337201" cy="3663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 বর্ণনা করতে  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শর্তসমূহ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CFE7-4111-45AC-A752-10F47F5F32ED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94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29" y="1257866"/>
            <a:ext cx="3722412" cy="33439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193152" y="1254527"/>
            <a:ext cx="3719209" cy="3347253"/>
            <a:chOff x="329670" y="2434683"/>
            <a:chExt cx="3712509" cy="27820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670" y="2434683"/>
              <a:ext cx="3712509" cy="2782002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037229" y="2569949"/>
              <a:ext cx="2359812" cy="21715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557927" y="4650975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88" y="4631066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5460" y="4640251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নবগঠিত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984" y="5385226"/>
            <a:ext cx="11641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 জনগণ তাদের পচ্ছন্দের রাজনৈতিক দল বা ব্যক্তিদের ভোট দিয়ে জয়যুক্ত করে। নির্বাচিত প্রতিনিধিরা সরকার গঠন করে ও দেশ পরিচালনা করে।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0227" y="279698"/>
            <a:ext cx="5585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93121" y="1238297"/>
            <a:ext cx="3721608" cy="3346704"/>
            <a:chOff x="8161361" y="990085"/>
            <a:chExt cx="3739487" cy="2917643"/>
          </a:xfrm>
        </p:grpSpPr>
        <p:grpSp>
          <p:nvGrpSpPr>
            <p:cNvPr id="12" name="Group 11"/>
            <p:cNvGrpSpPr/>
            <p:nvPr/>
          </p:nvGrpSpPr>
          <p:grpSpPr>
            <a:xfrm>
              <a:off x="8161361" y="1021029"/>
              <a:ext cx="3739487" cy="2886699"/>
              <a:chOff x="2501396" y="1630183"/>
              <a:chExt cx="8378671" cy="3810000"/>
            </a:xfrm>
          </p:grpSpPr>
          <p:pic>
            <p:nvPicPr>
              <p:cNvPr id="14" name="Picture 2" descr="Related image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1396" y="1630183"/>
                <a:ext cx="6905624" cy="3810000"/>
              </a:xfrm>
              <a:prstGeom prst="rect">
                <a:avLst/>
              </a:prstGeom>
              <a:ln w="38100" cap="sq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0673" y="1630183"/>
                <a:ext cx="2459394" cy="3793394"/>
              </a:xfrm>
              <a:prstGeom prst="rect">
                <a:avLst/>
              </a:prstGeom>
              <a:ln w="38100" cap="sq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3" name="Picture 2" descr="Image result for à¦¸à¦°à¦à¦¾à¦°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361" y="990085"/>
              <a:ext cx="1135712" cy="1135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3717-64C6-4351-882A-86FFF260503E}" type="datetime1">
              <a:rPr lang="en-SG" smtClean="0"/>
              <a:t>6/11/2020</a:t>
            </a:fld>
            <a:endParaRPr lang="en-S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84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52" y="1284950"/>
            <a:ext cx="3174672" cy="3614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429" y="1287665"/>
            <a:ext cx="5982408" cy="361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1727" y="5632690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গণতন্ত্রে রাষ্ট্র পরিচালনার ক্ষমতা জনগণের হাতে ন্যস্ত থাকে।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59384" y="4973730"/>
            <a:ext cx="109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974978" y="4954137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2552" y="309139"/>
            <a:ext cx="5585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DF93-B47F-47D2-9938-38D957985DE6}" type="datetime1">
              <a:rPr lang="en-SG" smtClean="0"/>
              <a:t>6/11/2020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1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2445" y="3493685"/>
            <a:ext cx="5083224" cy="782410"/>
          </a:xfrm>
          <a:prstGeom prst="roundRect">
            <a:avLst>
              <a:gd name="adj" fmla="val 14580"/>
            </a:avLst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গনতন্ত্র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3522611" y="381817"/>
            <a:ext cx="4306117" cy="753120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14" y="1985165"/>
            <a:ext cx="5012965" cy="33238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5B3B-9847-42C8-8930-23F936ADB94F}" type="datetime1">
              <a:rPr lang="en-SG" smtClean="0"/>
              <a:t>6/11/2020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18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4334" y="2224490"/>
            <a:ext cx="5095712" cy="3166281"/>
            <a:chOff x="2286000" y="1128712"/>
            <a:chExt cx="7645074" cy="46393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0" y="1128712"/>
              <a:ext cx="7620000" cy="4600575"/>
            </a:xfrm>
            <a:prstGeom prst="rect">
              <a:avLst/>
            </a:prstGeom>
            <a:ln w="88900" cap="sq" cmpd="thickThin">
              <a:solidFill>
                <a:schemeClr val="accent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4" descr="https://bengaltime.com/wp-content/uploads/2018/07/%E0%A6%AD%E0%A7%8B%E0%A6%9F-%E0%A6%A6%E0%A6%BF%E0%A6%A4%E0%A7%87%E0%A6%87-%E0%A6%85%E0%A6%A8%E0%A7%80%E0%A6%B9%E0%A6%BE-%E0%A6%9C%E0%A6%BE%E0%A6%AE%E0%A6%BE%E0%A7%9F%E0%A6%BE%E0%A6%A4%E0%A7%87%E0%A6%B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76" y="3639578"/>
              <a:ext cx="2580398" cy="21285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366855" y="1389881"/>
            <a:ext cx="3470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604" y="5581464"/>
            <a:ext cx="5063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17082" y="2224490"/>
            <a:ext cx="5129198" cy="3166281"/>
            <a:chOff x="1769581" y="1310185"/>
            <a:chExt cx="8835691" cy="48748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581" y="1310185"/>
              <a:ext cx="8835691" cy="4874864"/>
            </a:xfrm>
            <a:prstGeom prst="rect">
              <a:avLst/>
            </a:prstGeom>
            <a:ln w="88900" cap="sq" cmpd="thickThin">
              <a:solidFill>
                <a:schemeClr val="accent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5295331" y="5349921"/>
              <a:ext cx="2183642" cy="2729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817302" y="5575654"/>
            <a:ext cx="4967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2135" y="1403270"/>
            <a:ext cx="315503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3784" y="1331721"/>
            <a:ext cx="30508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বহুদলীয়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4057166" y="360345"/>
            <a:ext cx="3999104" cy="753120"/>
          </a:xfrm>
          <a:prstGeom prst="plaque">
            <a:avLst>
              <a:gd name="adj" fmla="val 20291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9B-081C-47D8-B5AA-AD1F838F0F75}" type="datetime1">
              <a:rPr lang="en-SG" smtClean="0"/>
              <a:t>6/11/2020</a:t>
            </a:fld>
            <a:endParaRPr lang="en-S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(প্রভাষক-রাষ্ট্রবিজ্ঞান),সদর,চাঁদপুর।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03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926</Words>
  <Application>Microsoft Office PowerPoint</Application>
  <PresentationFormat>Widescreen</PresentationFormat>
  <Paragraphs>181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</dc:creator>
  <cp:lastModifiedBy>CB</cp:lastModifiedBy>
  <cp:revision>113</cp:revision>
  <dcterms:created xsi:type="dcterms:W3CDTF">2020-11-02T23:36:37Z</dcterms:created>
  <dcterms:modified xsi:type="dcterms:W3CDTF">2020-11-06T15:46:07Z</dcterms:modified>
</cp:coreProperties>
</file>