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83" r:id="rId2"/>
    <p:sldId id="256" r:id="rId3"/>
    <p:sldId id="257" r:id="rId4"/>
    <p:sldId id="271" r:id="rId5"/>
    <p:sldId id="259" r:id="rId6"/>
    <p:sldId id="270" r:id="rId7"/>
    <p:sldId id="263" r:id="rId8"/>
    <p:sldId id="258" r:id="rId9"/>
    <p:sldId id="276" r:id="rId10"/>
    <p:sldId id="277" r:id="rId11"/>
    <p:sldId id="260" r:id="rId12"/>
    <p:sldId id="278" r:id="rId13"/>
    <p:sldId id="279" r:id="rId14"/>
    <p:sldId id="280" r:id="rId15"/>
    <p:sldId id="282" r:id="rId16"/>
    <p:sldId id="281" r:id="rId17"/>
    <p:sldId id="269" r:id="rId18"/>
    <p:sldId id="261" r:id="rId19"/>
    <p:sldId id="264" r:id="rId20"/>
    <p:sldId id="266" r:id="rId21"/>
    <p:sldId id="265" r:id="rId22"/>
    <p:sldId id="267" r:id="rId23"/>
    <p:sldId id="268" r:id="rId24"/>
    <p:sldId id="274" r:id="rId25"/>
    <p:sldId id="275" r:id="rId26"/>
    <p:sldId id="272" r:id="rId27"/>
    <p:sldId id="27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AEF2F3-1EEB-47AF-A7B5-673860C1CE0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8A7056-67EE-46A7-B3E1-AC3C5500836E}">
      <dgm:prSet phldrT="[Text]" custT="1"/>
      <dgm:spPr/>
      <dgm:t>
        <a:bodyPr/>
        <a:lstStyle/>
        <a:p>
          <a:r>
            <a:rPr lang="en-US" sz="44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এই</a:t>
          </a:r>
          <a:r>
            <a:rPr lang="en-US" sz="44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পাঠ</a:t>
          </a:r>
          <a:r>
            <a:rPr lang="en-US" sz="44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শেষে</a:t>
          </a:r>
          <a:r>
            <a:rPr lang="en-US" sz="44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শিক্ষার্থীরা</a:t>
          </a:r>
          <a:r>
            <a:rPr lang="en-US" sz="44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</a:t>
          </a:r>
          <a:r>
            <a:rPr lang="en-US" sz="44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400" dirty="0" err="1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4400" dirty="0" smtClean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 পারবে</a:t>
          </a:r>
          <a:endParaRPr lang="en-US" sz="4400" dirty="0">
            <a:solidFill>
              <a:schemeClr val="accent4">
                <a:lumMod val="60000"/>
                <a:lumOff val="40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018BA9-DAFC-4808-9002-02646C37BF2D}" type="parTrans" cxnId="{04F7B919-7F89-4C10-AC0D-C845A7986446}">
      <dgm:prSet/>
      <dgm:spPr/>
      <dgm:t>
        <a:bodyPr/>
        <a:lstStyle/>
        <a:p>
          <a:endParaRPr lang="en-US"/>
        </a:p>
      </dgm:t>
    </dgm:pt>
    <dgm:pt modelId="{FFE858C6-6842-4D8E-8B99-5C006138320F}" type="sibTrans" cxnId="{04F7B919-7F89-4C10-AC0D-C845A7986446}">
      <dgm:prSet/>
      <dgm:spPr/>
      <dgm:t>
        <a:bodyPr/>
        <a:lstStyle/>
        <a:p>
          <a:endParaRPr lang="en-US"/>
        </a:p>
      </dgm:t>
    </dgm:pt>
    <dgm:pt modelId="{58D037B6-9A8C-4F7E-B26D-81824F83CC26}">
      <dgm:prSet phldrT="[Text]" custT="1"/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আয়াইয়ামে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জাহেলিয়ার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সংজ্ঞা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দিতে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পারবে 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B876D4-89DA-4EA2-99DF-332F8A044964}" type="parTrans" cxnId="{46C7442A-CB23-4379-BF2D-B6D5863E5407}">
      <dgm:prSet/>
      <dgm:spPr/>
      <dgm:t>
        <a:bodyPr/>
        <a:lstStyle/>
        <a:p>
          <a:endParaRPr lang="en-US"/>
        </a:p>
      </dgm:t>
    </dgm:pt>
    <dgm:pt modelId="{22CB910F-B586-465F-9EDE-F96EC0979ADD}" type="sibTrans" cxnId="{46C7442A-CB23-4379-BF2D-B6D5863E5407}">
      <dgm:prSet/>
      <dgm:spPr/>
      <dgm:t>
        <a:bodyPr/>
        <a:lstStyle/>
        <a:p>
          <a:endParaRPr lang="en-US"/>
        </a:p>
      </dgm:t>
    </dgm:pt>
    <dgm:pt modelId="{550CA7D4-FCA0-452F-969F-60B1316CFFDC}">
      <dgm:prSet phldrT="[Text]" custT="1"/>
      <dgm:spPr/>
      <dgm:t>
        <a:bodyPr/>
        <a:lstStyle/>
        <a:p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আইয়ামে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জাহেলিয়ার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রাজনৈতিক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অবস্থার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বিবরন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দিতে</a:t>
          </a:r>
          <a:r>
            <a: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পারবে </a:t>
          </a:r>
          <a:endParaRPr lang="en-US" sz="4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F6A9F56-F0B5-4518-A441-3E53D861AFAE}" type="parTrans" cxnId="{78946849-7D33-48D1-9A49-045F71D994B7}">
      <dgm:prSet/>
      <dgm:spPr/>
      <dgm:t>
        <a:bodyPr/>
        <a:lstStyle/>
        <a:p>
          <a:endParaRPr lang="en-US"/>
        </a:p>
      </dgm:t>
    </dgm:pt>
    <dgm:pt modelId="{085DD17D-5385-4467-A589-FB48F47869F3}" type="sibTrans" cxnId="{78946849-7D33-48D1-9A49-045F71D994B7}">
      <dgm:prSet/>
      <dgm:spPr/>
      <dgm:t>
        <a:bodyPr/>
        <a:lstStyle/>
        <a:p>
          <a:endParaRPr lang="en-US"/>
        </a:p>
      </dgm:t>
    </dgm:pt>
    <dgm:pt modelId="{186A14F5-C8F0-4758-A5EF-5D7151B4D25F}">
      <dgm:prSet phldrT="[Text]" custT="1"/>
      <dgm:spPr/>
      <dgm:t>
        <a:bodyPr/>
        <a:lstStyle/>
        <a:p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প্রাক-ইসলামী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আরবের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ধর্মীয়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অবস্থা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দিতে</a:t>
          </a:r>
          <a:r>
            <a:rPr lang="en-US" sz="4000" dirty="0" smtClean="0">
              <a:latin typeface="NikoshBAN" panose="02000000000000000000" pitchFamily="2" charset="0"/>
              <a:cs typeface="NikoshBAN" panose="02000000000000000000" pitchFamily="2" charset="0"/>
            </a:rPr>
            <a:t> পারবে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7BD231-13F3-4B29-A08E-E0C23FEDBA7D}" type="parTrans" cxnId="{D084A897-9E2E-43E0-BF75-1292691ADD7C}">
      <dgm:prSet/>
      <dgm:spPr/>
      <dgm:t>
        <a:bodyPr/>
        <a:lstStyle/>
        <a:p>
          <a:endParaRPr lang="en-US"/>
        </a:p>
      </dgm:t>
    </dgm:pt>
    <dgm:pt modelId="{D99FD7AD-A0C0-4510-B74B-4B9BD1D045BC}" type="sibTrans" cxnId="{D084A897-9E2E-43E0-BF75-1292691ADD7C}">
      <dgm:prSet/>
      <dgm:spPr/>
      <dgm:t>
        <a:bodyPr/>
        <a:lstStyle/>
        <a:p>
          <a:endParaRPr lang="en-US"/>
        </a:p>
      </dgm:t>
    </dgm:pt>
    <dgm:pt modelId="{FD2FFCA8-DCA3-4478-9D6E-6DA0C2E313FB}" type="pres">
      <dgm:prSet presAssocID="{63AEF2F3-1EEB-47AF-A7B5-673860C1CE0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E90C53-D201-4B4C-9EAC-7AB30F1DFEE3}" type="pres">
      <dgm:prSet presAssocID="{148A7056-67EE-46A7-B3E1-AC3C5500836E}" presName="roof" presStyleLbl="dkBgShp" presStyleIdx="0" presStyleCnt="2" custLinFactNeighborX="1122" custLinFactNeighborY="11754"/>
      <dgm:spPr/>
      <dgm:t>
        <a:bodyPr/>
        <a:lstStyle/>
        <a:p>
          <a:endParaRPr lang="en-US"/>
        </a:p>
      </dgm:t>
    </dgm:pt>
    <dgm:pt modelId="{96CED99F-C32E-4E29-8E4C-CE857B4DA068}" type="pres">
      <dgm:prSet presAssocID="{148A7056-67EE-46A7-B3E1-AC3C5500836E}" presName="pillars" presStyleCnt="0"/>
      <dgm:spPr/>
    </dgm:pt>
    <dgm:pt modelId="{D0169C13-318C-4D98-9B0C-54E22EC78167}" type="pres">
      <dgm:prSet presAssocID="{148A7056-67EE-46A7-B3E1-AC3C5500836E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8ABD43-9C75-45E1-A5FE-140AA1AED9BB}" type="pres">
      <dgm:prSet presAssocID="{550CA7D4-FCA0-452F-969F-60B1316CFFD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B0378-6ECC-4320-9C7E-7D832E160715}" type="pres">
      <dgm:prSet presAssocID="{186A14F5-C8F0-4758-A5EF-5D7151B4D25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2E1FE-5445-4EA1-9727-A4A21B52405D}" type="pres">
      <dgm:prSet presAssocID="{148A7056-67EE-46A7-B3E1-AC3C5500836E}" presName="base" presStyleLbl="dkBgShp" presStyleIdx="1" presStyleCnt="2"/>
      <dgm:spPr/>
    </dgm:pt>
  </dgm:ptLst>
  <dgm:cxnLst>
    <dgm:cxn modelId="{8944087C-82E3-435D-BD83-1653E7F13180}" type="presOf" srcId="{58D037B6-9A8C-4F7E-B26D-81824F83CC26}" destId="{D0169C13-318C-4D98-9B0C-54E22EC78167}" srcOrd="0" destOrd="0" presId="urn:microsoft.com/office/officeart/2005/8/layout/hList3"/>
    <dgm:cxn modelId="{E028FDE2-1250-4876-98BA-B5B140D224D4}" type="presOf" srcId="{148A7056-67EE-46A7-B3E1-AC3C5500836E}" destId="{8FE90C53-D201-4B4C-9EAC-7AB30F1DFEE3}" srcOrd="0" destOrd="0" presId="urn:microsoft.com/office/officeart/2005/8/layout/hList3"/>
    <dgm:cxn modelId="{D084A897-9E2E-43E0-BF75-1292691ADD7C}" srcId="{148A7056-67EE-46A7-B3E1-AC3C5500836E}" destId="{186A14F5-C8F0-4758-A5EF-5D7151B4D25F}" srcOrd="2" destOrd="0" parTransId="{E27BD231-13F3-4B29-A08E-E0C23FEDBA7D}" sibTransId="{D99FD7AD-A0C0-4510-B74B-4B9BD1D045BC}"/>
    <dgm:cxn modelId="{46C7442A-CB23-4379-BF2D-B6D5863E5407}" srcId="{148A7056-67EE-46A7-B3E1-AC3C5500836E}" destId="{58D037B6-9A8C-4F7E-B26D-81824F83CC26}" srcOrd="0" destOrd="0" parTransId="{1DB876D4-89DA-4EA2-99DF-332F8A044964}" sibTransId="{22CB910F-B586-465F-9EDE-F96EC0979ADD}"/>
    <dgm:cxn modelId="{28572423-8669-4972-A5A2-5B69CAF06F32}" type="presOf" srcId="{63AEF2F3-1EEB-47AF-A7B5-673860C1CE0B}" destId="{FD2FFCA8-DCA3-4478-9D6E-6DA0C2E313FB}" srcOrd="0" destOrd="0" presId="urn:microsoft.com/office/officeart/2005/8/layout/hList3"/>
    <dgm:cxn modelId="{06104998-E602-4567-9390-4F8F998E71EA}" type="presOf" srcId="{550CA7D4-FCA0-452F-969F-60B1316CFFDC}" destId="{0E8ABD43-9C75-45E1-A5FE-140AA1AED9BB}" srcOrd="0" destOrd="0" presId="urn:microsoft.com/office/officeart/2005/8/layout/hList3"/>
    <dgm:cxn modelId="{04F7B919-7F89-4C10-AC0D-C845A7986446}" srcId="{63AEF2F3-1EEB-47AF-A7B5-673860C1CE0B}" destId="{148A7056-67EE-46A7-B3E1-AC3C5500836E}" srcOrd="0" destOrd="0" parTransId="{14018BA9-DAFC-4808-9002-02646C37BF2D}" sibTransId="{FFE858C6-6842-4D8E-8B99-5C006138320F}"/>
    <dgm:cxn modelId="{71AAAFBB-1F7C-4A50-8B4F-F6B72FB91775}" type="presOf" srcId="{186A14F5-C8F0-4758-A5EF-5D7151B4D25F}" destId="{7A4B0378-6ECC-4320-9C7E-7D832E160715}" srcOrd="0" destOrd="0" presId="urn:microsoft.com/office/officeart/2005/8/layout/hList3"/>
    <dgm:cxn modelId="{78946849-7D33-48D1-9A49-045F71D994B7}" srcId="{148A7056-67EE-46A7-B3E1-AC3C5500836E}" destId="{550CA7D4-FCA0-452F-969F-60B1316CFFDC}" srcOrd="1" destOrd="0" parTransId="{7F6A9F56-F0B5-4518-A441-3E53D861AFAE}" sibTransId="{085DD17D-5385-4467-A589-FB48F47869F3}"/>
    <dgm:cxn modelId="{7FD8CE44-2EFF-47FA-A820-2167B9E976BC}" type="presParOf" srcId="{FD2FFCA8-DCA3-4478-9D6E-6DA0C2E313FB}" destId="{8FE90C53-D201-4B4C-9EAC-7AB30F1DFEE3}" srcOrd="0" destOrd="0" presId="urn:microsoft.com/office/officeart/2005/8/layout/hList3"/>
    <dgm:cxn modelId="{63BD8CC4-BE8E-403F-A3F8-0795E0BDC584}" type="presParOf" srcId="{FD2FFCA8-DCA3-4478-9D6E-6DA0C2E313FB}" destId="{96CED99F-C32E-4E29-8E4C-CE857B4DA068}" srcOrd="1" destOrd="0" presId="urn:microsoft.com/office/officeart/2005/8/layout/hList3"/>
    <dgm:cxn modelId="{C5D2C061-8FD4-4F98-8794-0C35E95371FE}" type="presParOf" srcId="{96CED99F-C32E-4E29-8E4C-CE857B4DA068}" destId="{D0169C13-318C-4D98-9B0C-54E22EC78167}" srcOrd="0" destOrd="0" presId="urn:microsoft.com/office/officeart/2005/8/layout/hList3"/>
    <dgm:cxn modelId="{DCEBF465-B56A-42A9-8086-8363DFB4753C}" type="presParOf" srcId="{96CED99F-C32E-4E29-8E4C-CE857B4DA068}" destId="{0E8ABD43-9C75-45E1-A5FE-140AA1AED9BB}" srcOrd="1" destOrd="0" presId="urn:microsoft.com/office/officeart/2005/8/layout/hList3"/>
    <dgm:cxn modelId="{5CA91D06-01D2-4D30-B60E-CA28B95AFAF7}" type="presParOf" srcId="{96CED99F-C32E-4E29-8E4C-CE857B4DA068}" destId="{7A4B0378-6ECC-4320-9C7E-7D832E160715}" srcOrd="2" destOrd="0" presId="urn:microsoft.com/office/officeart/2005/8/layout/hList3"/>
    <dgm:cxn modelId="{E9DC1BDB-C06E-4A50-81ED-4BB4012934C0}" type="presParOf" srcId="{FD2FFCA8-DCA3-4478-9D6E-6DA0C2E313FB}" destId="{C002E1FE-5445-4EA1-9727-A4A21B52405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96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3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97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039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0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7580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2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35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9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2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5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5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40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7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1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C987F1D-F4C1-4937-BDB8-3D77C8A56F78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EA0BF8-3258-4678-806B-DD20E62AF6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22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895" y="792167"/>
            <a:ext cx="3316406" cy="56830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Flowchart: Alternate Process 7"/>
          <p:cNvSpPr/>
          <p:nvPr/>
        </p:nvSpPr>
        <p:spPr>
          <a:xfrm>
            <a:off x="696036" y="932055"/>
            <a:ext cx="7560859" cy="495013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জিয়াউর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মহিচাইল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E-mail: smnizam82@gmail.com</a:t>
            </a:r>
          </a:p>
        </p:txBody>
      </p:sp>
    </p:spTree>
    <p:extLst>
      <p:ext uri="{BB962C8B-B14F-4D97-AF65-F5344CB8AC3E}">
        <p14:creationId xmlns:p14="http://schemas.microsoft.com/office/powerpoint/2010/main" val="406970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" y="2801676"/>
            <a:ext cx="5895889" cy="39234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828" y="192143"/>
            <a:ext cx="6181172" cy="4336046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761622" y="680699"/>
            <a:ext cx="4149969" cy="1237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কলহ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6443003" y="4937760"/>
            <a:ext cx="2926080" cy="106914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কূপ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71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79177" y="68239"/>
            <a:ext cx="6482686" cy="177420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68740" y="1842448"/>
            <a:ext cx="9703559" cy="44012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দলপতি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কলহ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নিস্পত্তি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সমিতি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0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005" y="409433"/>
            <a:ext cx="893928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01005" y="1653654"/>
            <a:ext cx="8939284" cy="3170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তাবুতে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তাবু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শিবির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গোষ্ঠী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গোষ্ঠীর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চলত।নামের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005" y="409433"/>
            <a:ext cx="8939284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4719" y="1359554"/>
            <a:ext cx="6441741" cy="5016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দলপতি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থাকতেন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সবচেয়ে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বয়োজেষ্ঠ্য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ধনাঢ্য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নিরপেক্ষ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মতামতের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নিতেন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569" y="1817427"/>
            <a:ext cx="5000761" cy="332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1005" y="409433"/>
            <a:ext cx="893928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গোত্রপ্রীতি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832" y="1389462"/>
            <a:ext cx="6646457" cy="5016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গোত্রপ্রীতি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বেদুঈন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উদ্দীপনা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সীমাহীন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নিঃশর্ত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ভালোবাসাকেই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আনুগত্য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দ্বিধা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979" y="1925613"/>
            <a:ext cx="5160347" cy="2707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4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484" y="150126"/>
            <a:ext cx="7356143" cy="70788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99" y="1037230"/>
            <a:ext cx="6646459" cy="563231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তুচ্ছ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তাঘলিবের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বাসুস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মদীনার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আউস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খাজরাজ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বুয়াসের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হাওয়াজিন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হরব-আল-ফুজ্জার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দীর্ঘস্থায়ী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যুদ্ধসমূহ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গীবন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১৭০০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743" y="1433014"/>
            <a:ext cx="4799133" cy="305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5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6347" y="163772"/>
            <a:ext cx="7997588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নিষ্পত্তি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0376" y="1053151"/>
            <a:ext cx="10863618" cy="5509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মিমাংসার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বিবাদ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নিষ্পত্তিতে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পন্থা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হন্তাকে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ওয়ারিশের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সমর্পন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করাতারা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প্রতিশোধ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হন্তাকে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ওয়ারিশ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মহাত্ম্য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মৃত্যুপন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দিয়াত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প্রদান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হন্তা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7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777923" y="0"/>
            <a:ext cx="8775510" cy="1146411"/>
          </a:xfrm>
          <a:prstGeom prst="flowChartPunchedTa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09183" y="1146411"/>
            <a:ext cx="8079474" cy="543181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থকলেও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বানিজ্যিক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নগর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সূত্রপাত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সংগঠনের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গোত্রপতিদের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সমন্বয়ে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মন্ত্রণা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পরিষদ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তদারকি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দারুল-নাদওয়াঃ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কুশাই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কাবাগৃহ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প্রাসাদ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নাদওয়া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সমিতির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338783" y="880280"/>
            <a:ext cx="3725837" cy="5964072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৪৮০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দপ্তরে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হিজাবা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কাবাগৃহ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আবৃতকরন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সাকায়া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বিতরণ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রিফাদা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অভ্যর্থনা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জানানো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নাদওয়া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পতাকা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উত্তোলন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00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79178" y="95535"/>
            <a:ext cx="6482686" cy="1774209"/>
          </a:xfrm>
          <a:prstGeom prst="horizont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8121" y="2006221"/>
            <a:ext cx="8992166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পৌত্তলিক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ইহুদী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0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35834" y="67656"/>
            <a:ext cx="5517097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পৌত্তলিক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4" y="327546"/>
            <a:ext cx="3191800" cy="35536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4" y="4058005"/>
            <a:ext cx="4855203" cy="2561159"/>
          </a:xfrm>
          <a:prstGeom prst="rect">
            <a:avLst/>
          </a:prstGeom>
        </p:spPr>
      </p:pic>
      <p:sp>
        <p:nvSpPr>
          <p:cNvPr id="8" name="Flowchart: Off-page Connector 7"/>
          <p:cNvSpPr/>
          <p:nvPr/>
        </p:nvSpPr>
        <p:spPr>
          <a:xfrm>
            <a:off x="4423022" y="816486"/>
            <a:ext cx="7632501" cy="3963224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পৌত্তলিকতা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ভয়াবহ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কুরাআনে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তৎকালানী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আল-লাত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আল-মানাহ,আল-উজ্জা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মূর্তির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দেব-দেবী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ছাড়াও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প্রস্তর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গুহা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প্রভৃতির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8147456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38" y="183472"/>
            <a:ext cx="10658902" cy="72333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আমন্ত্রণ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32-Point Star 2"/>
          <p:cNvSpPr/>
          <p:nvPr/>
        </p:nvSpPr>
        <p:spPr>
          <a:xfrm>
            <a:off x="8682250" y="2961565"/>
            <a:ext cx="3116239" cy="2505667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ক্লাশ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8" y="1027615"/>
            <a:ext cx="8256895" cy="549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8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722" y="191069"/>
            <a:ext cx="5813946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কাবাগৃহ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88" y="1201003"/>
            <a:ext cx="5950972" cy="41625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Flowchart: Process 6"/>
          <p:cNvSpPr/>
          <p:nvPr/>
        </p:nvSpPr>
        <p:spPr>
          <a:xfrm>
            <a:off x="6318913" y="1201003"/>
            <a:ext cx="5622878" cy="416256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ইব্রাহিম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উপসনার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কাবাগৃহ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করেছিলেন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পৌত্তলিক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পবিত্র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৩৬০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দেবদেবীর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ইমারতটিকে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উপাসনা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38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889612" y="150127"/>
            <a:ext cx="4626591" cy="9689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3126" y="1670130"/>
            <a:ext cx="5431811" cy="39703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অধঃপতন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মারাত্বক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ইহুদীরা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একত্ববাদে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জড়বাদী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ইব্রাহিম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ভেড়ার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মূর্তি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পূজা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68" y="1670130"/>
            <a:ext cx="5445456" cy="426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487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207222" y="163774"/>
            <a:ext cx="4626591" cy="9689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57498" y="1323833"/>
            <a:ext cx="5465930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ঈসা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খ্রিষ্টানগণের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অস্তিত্ব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লক্ষনীয়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খোদার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পরিবর্তে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খোদায়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স্ত্রী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মরিয়ম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ঈসা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পুত্র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81" y="1332108"/>
            <a:ext cx="5246427" cy="524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0266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766780" y="354843"/>
            <a:ext cx="4626591" cy="96899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0530" y="1555845"/>
            <a:ext cx="9799093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পৌত্তলিকতা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কুসংস্কারের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যুগেও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একেশ্বরবাদে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ওয়ারাকা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নওফেল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যুহাইর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খাদিজা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উমাইয়া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প্রভূত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043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995466"/>
              </p:ext>
            </p:extLst>
          </p:nvPr>
        </p:nvGraphicFramePr>
        <p:xfrm>
          <a:off x="615972" y="736979"/>
          <a:ext cx="10304062" cy="762000"/>
        </p:xfrm>
        <a:graphic>
          <a:graphicData uri="http://schemas.openxmlformats.org/drawingml/2006/table">
            <a:tbl>
              <a:tblPr firstRow="1" firstCol="1" bandRow="1">
                <a:tableStyleId>{327F97BB-C833-4FB7-BDE5-3F7075034690}</a:tableStyleId>
              </a:tblPr>
              <a:tblGrid>
                <a:gridCol w="5152031"/>
                <a:gridCol w="5152031"/>
              </a:tblGrid>
              <a:tr h="353527"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একক</a:t>
                      </a:r>
                      <a:r>
                        <a:rPr lang="en-US" sz="44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4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sz="44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দলগত</a:t>
                      </a:r>
                      <a:r>
                        <a:rPr lang="en-US" sz="44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400" b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sz="44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15972" y="1736678"/>
            <a:ext cx="4937655" cy="3615267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আল-মালা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সপ্রদায়ের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৩জনের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985554" y="1753740"/>
            <a:ext cx="4934479" cy="361526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আসাবিয়া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6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rved Down Ribbon 2"/>
          <p:cNvSpPr/>
          <p:nvPr/>
        </p:nvSpPr>
        <p:spPr>
          <a:xfrm>
            <a:off x="3138984" y="0"/>
            <a:ext cx="5895833" cy="900752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528549" y="1132765"/>
            <a:ext cx="9635320" cy="458564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আর্বিভাবের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সময়কে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গোত্র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প্রধানকে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আরবে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কতটি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ধর্মমত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প্রচলিত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just"/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৪টি।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পৌত্তলিক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ইয়াহুদী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হানিফ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25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029802" y="245660"/>
            <a:ext cx="5923128" cy="1378424"/>
          </a:xfrm>
          <a:prstGeom prst="flowChart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286602" y="2483894"/>
            <a:ext cx="6223381" cy="277049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আমলের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789" y="2095643"/>
            <a:ext cx="5059410" cy="378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60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573" y="1371464"/>
            <a:ext cx="7311639" cy="48655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878" y="0"/>
            <a:ext cx="963531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3635" y="5254388"/>
            <a:ext cx="2811439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775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5344" y="245659"/>
            <a:ext cx="6837528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138" y="1382249"/>
            <a:ext cx="6291617" cy="440120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নিজাম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উদ্দিন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শহীদ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জিয়াউর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মহিচাইল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চান্দিনা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4000" dirty="0" smtClean="0">
                <a:latin typeface="SutonnyOMJ" panose="01010600010101010101" pitchFamily="2" charset="0"/>
                <a:cs typeface="SutonnyOMJ" panose="01010600010101010101" pitchFamily="2" charset="0"/>
              </a:rPr>
              <a:t>smnizam82@gmail.com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8" y="1049079"/>
            <a:ext cx="3316406" cy="568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54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1631" y="204716"/>
            <a:ext cx="6837528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2139" y="2210944"/>
            <a:ext cx="6291617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672" y="1021790"/>
            <a:ext cx="3924154" cy="562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401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6035" y="163773"/>
            <a:ext cx="10658902" cy="70788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বন্ধুরা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2" y="983863"/>
            <a:ext cx="4696109" cy="3441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563" y="1024807"/>
            <a:ext cx="4135028" cy="33113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8625" y="1031240"/>
            <a:ext cx="2803375" cy="3350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11" y="4537490"/>
            <a:ext cx="3698543" cy="24475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259" y="4537490"/>
            <a:ext cx="3786176" cy="22795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783" y="4425286"/>
            <a:ext cx="3900273" cy="234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4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643953" y="313897"/>
            <a:ext cx="3684896" cy="1187355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4998" y="2101755"/>
            <a:ext cx="9103056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প্রাক-ইসলামী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ইসলামী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আরবের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অবস্থার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বিবরন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50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90388091"/>
              </p:ext>
            </p:extLst>
          </p:nvPr>
        </p:nvGraphicFramePr>
        <p:xfrm>
          <a:off x="709683" y="269290"/>
          <a:ext cx="973085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787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02E1FE-5445-4EA1-9727-A4A21B524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C002E1FE-5445-4EA1-9727-A4A21B524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C002E1FE-5445-4EA1-9727-A4A21B5240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E90C53-D201-4B4C-9EAC-7AB30F1DF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8FE90C53-D201-4B4C-9EAC-7AB30F1DF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8FE90C53-D201-4B4C-9EAC-7AB30F1DF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0169C13-318C-4D98-9B0C-54E22EC78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D0169C13-318C-4D98-9B0C-54E22EC78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graphicEl>
                                              <a:dgm id="{D0169C13-318C-4D98-9B0C-54E22EC78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E8ABD43-9C75-45E1-A5FE-140AA1AED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graphicEl>
                                              <a:dgm id="{0E8ABD43-9C75-45E1-A5FE-140AA1AED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graphicEl>
                                              <a:dgm id="{0E8ABD43-9C75-45E1-A5FE-140AA1AED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4B0378-6ECC-4320-9C7E-7D832E160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graphicEl>
                                              <a:dgm id="{7A4B0378-6ECC-4320-9C7E-7D832E160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graphicEl>
                                              <a:dgm id="{7A4B0378-6ECC-4320-9C7E-7D832E160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33014" y="95533"/>
            <a:ext cx="7983941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জাহেলিয়ার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491" y="1009933"/>
            <a:ext cx="10727140" cy="51398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তমস্যা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অজ্ঞতা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বর্বরতা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অজ্ঞতার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বর্বরতার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সময়কাল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ঐতিহাসিকদের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মতপার্থক্য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আদম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আঃ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হযরত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নবুয়্যাত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প্রাপ্তির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সময়কালকে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নিকলসন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আবির্ভাবের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পূর্ববর্তী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১০০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সময়কালকে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আইয়ামে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জাহেলিয়া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হিট্টি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মতবাদকে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2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485" y="3629916"/>
            <a:ext cx="5502691" cy="31206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6" y="3532904"/>
            <a:ext cx="5895593" cy="32348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485" y="110781"/>
            <a:ext cx="5603499" cy="34049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47" y="110781"/>
            <a:ext cx="5895593" cy="33125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9347" y="110781"/>
            <a:ext cx="24156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88460" y="110781"/>
            <a:ext cx="2237594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ওয়াদী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2248" y="3532904"/>
            <a:ext cx="241565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26054" y="5839376"/>
            <a:ext cx="20062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বানিজ্য</a:t>
            </a:r>
            <a:r>
              <a:rPr lang="en-US" dirty="0" smtClean="0"/>
              <a:t> </a:t>
            </a:r>
            <a:r>
              <a:rPr lang="en-US" dirty="0" err="1" smtClean="0"/>
              <a:t>কাফেলা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3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1396</TotalTime>
  <Words>978</Words>
  <Application>Microsoft Office PowerPoint</Application>
  <PresentationFormat>Widescreen</PresentationFormat>
  <Paragraphs>98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Century Gothic</vt:lpstr>
      <vt:lpstr>NikoshBAN</vt:lpstr>
      <vt:lpstr>SutonnyOMJ</vt:lpstr>
      <vt:lpstr>Wingdings 3</vt:lpstr>
      <vt:lpstr>Slice</vt:lpstr>
      <vt:lpstr>PowerPoint Presentation</vt:lpstr>
      <vt:lpstr>আজকের ক্লাসে সবাইকে আমন্ত্রণ জানিয়ে শুরু করছি--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আজকের ক্লাসে সবাইকে আমন্ত্রণ জানিয়ে শুরু করছি--  </dc:title>
  <dc:creator>Sayed Wayach Uddin</dc:creator>
  <cp:lastModifiedBy>Sayed Wayach Uddin</cp:lastModifiedBy>
  <cp:revision>110</cp:revision>
  <dcterms:created xsi:type="dcterms:W3CDTF">2020-10-14T16:20:24Z</dcterms:created>
  <dcterms:modified xsi:type="dcterms:W3CDTF">2020-10-31T19:12:41Z</dcterms:modified>
</cp:coreProperties>
</file>