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78" r:id="rId6"/>
    <p:sldId id="260" r:id="rId7"/>
    <p:sldId id="261" r:id="rId8"/>
    <p:sldId id="262" r:id="rId9"/>
    <p:sldId id="263" r:id="rId10"/>
    <p:sldId id="264" r:id="rId11"/>
    <p:sldId id="266" r:id="rId12"/>
    <p:sldId id="279" r:id="rId13"/>
    <p:sldId id="267" r:id="rId14"/>
    <p:sldId id="268" r:id="rId15"/>
    <p:sldId id="269" r:id="rId16"/>
    <p:sldId id="270" r:id="rId17"/>
    <p:sldId id="271"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986E-2E03-4D0A-86B1-6046481152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054FD4-52AA-4D4C-965A-CDE8277F9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7323C-9127-4E24-9704-F93916097E75}"/>
              </a:ext>
            </a:extLst>
          </p:cNvPr>
          <p:cNvSpPr>
            <a:spLocks noGrp="1"/>
          </p:cNvSpPr>
          <p:nvPr>
            <p:ph type="dt" sz="half" idx="10"/>
          </p:nvPr>
        </p:nvSpPr>
        <p:spPr/>
        <p:txBody>
          <a:bodyPr/>
          <a:lstStyle/>
          <a:p>
            <a:fld id="{DEBA7C6D-8742-4026-9EFA-BFFA0CCA0441}" type="datetimeFigureOut">
              <a:rPr lang="en-US" smtClean="0"/>
              <a:t>2020-11-06</a:t>
            </a:fld>
            <a:endParaRPr lang="en-US"/>
          </a:p>
        </p:txBody>
      </p:sp>
      <p:sp>
        <p:nvSpPr>
          <p:cNvPr id="5" name="Footer Placeholder 4">
            <a:extLst>
              <a:ext uri="{FF2B5EF4-FFF2-40B4-BE49-F238E27FC236}">
                <a16:creationId xmlns:a16="http://schemas.microsoft.com/office/drawing/2014/main" id="{54782699-05E4-4C27-B25B-B275A8D7C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117DB-3A5E-43D6-9F54-A3CDE19B6146}"/>
              </a:ext>
            </a:extLst>
          </p:cNvPr>
          <p:cNvSpPr>
            <a:spLocks noGrp="1"/>
          </p:cNvSpPr>
          <p:nvPr>
            <p:ph type="sldNum" sz="quarter" idx="12"/>
          </p:nvPr>
        </p:nvSpPr>
        <p:spPr/>
        <p:txBody>
          <a:bodyPr/>
          <a:lstStyle/>
          <a:p>
            <a:fld id="{00F458C1-B4A9-4678-ACD0-BD5EED6A1E1B}" type="slidenum">
              <a:rPr lang="en-US" smtClean="0"/>
              <a:t>‹#›</a:t>
            </a:fld>
            <a:endParaRPr lang="en-US"/>
          </a:p>
        </p:txBody>
      </p:sp>
    </p:spTree>
    <p:extLst>
      <p:ext uri="{BB962C8B-B14F-4D97-AF65-F5344CB8AC3E}">
        <p14:creationId xmlns:p14="http://schemas.microsoft.com/office/powerpoint/2010/main" val="4275372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E3C5-1584-4ACB-952B-485BE71B73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899D60-EE23-44C0-B71C-B97E2F5A43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26F54-FB2E-4403-907E-148D9BACE1BD}"/>
              </a:ext>
            </a:extLst>
          </p:cNvPr>
          <p:cNvSpPr>
            <a:spLocks noGrp="1"/>
          </p:cNvSpPr>
          <p:nvPr>
            <p:ph type="dt" sz="half" idx="10"/>
          </p:nvPr>
        </p:nvSpPr>
        <p:spPr/>
        <p:txBody>
          <a:bodyPr/>
          <a:lstStyle/>
          <a:p>
            <a:fld id="{DEBA7C6D-8742-4026-9EFA-BFFA0CCA0441}" type="datetimeFigureOut">
              <a:rPr lang="en-US" smtClean="0"/>
              <a:t>2020-11-06</a:t>
            </a:fld>
            <a:endParaRPr lang="en-US"/>
          </a:p>
        </p:txBody>
      </p:sp>
      <p:sp>
        <p:nvSpPr>
          <p:cNvPr id="5" name="Footer Placeholder 4">
            <a:extLst>
              <a:ext uri="{FF2B5EF4-FFF2-40B4-BE49-F238E27FC236}">
                <a16:creationId xmlns:a16="http://schemas.microsoft.com/office/drawing/2014/main" id="{23F1AE79-2733-4A6D-BEB6-CF078C41C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5086E-905E-4613-8D0F-A4F305CD8464}"/>
              </a:ext>
            </a:extLst>
          </p:cNvPr>
          <p:cNvSpPr>
            <a:spLocks noGrp="1"/>
          </p:cNvSpPr>
          <p:nvPr>
            <p:ph type="sldNum" sz="quarter" idx="12"/>
          </p:nvPr>
        </p:nvSpPr>
        <p:spPr/>
        <p:txBody>
          <a:bodyPr/>
          <a:lstStyle/>
          <a:p>
            <a:fld id="{00F458C1-B4A9-4678-ACD0-BD5EED6A1E1B}" type="slidenum">
              <a:rPr lang="en-US" smtClean="0"/>
              <a:t>‹#›</a:t>
            </a:fld>
            <a:endParaRPr lang="en-US"/>
          </a:p>
        </p:txBody>
      </p:sp>
    </p:spTree>
    <p:extLst>
      <p:ext uri="{BB962C8B-B14F-4D97-AF65-F5344CB8AC3E}">
        <p14:creationId xmlns:p14="http://schemas.microsoft.com/office/powerpoint/2010/main" val="201797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271B8-F8F4-494F-B29F-4EB4523E39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24D47C-DE83-4588-AE7D-4EA7C7FC20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7CADA-DF2A-47E2-BC13-9036DCE9D800}"/>
              </a:ext>
            </a:extLst>
          </p:cNvPr>
          <p:cNvSpPr>
            <a:spLocks noGrp="1"/>
          </p:cNvSpPr>
          <p:nvPr>
            <p:ph type="dt" sz="half" idx="10"/>
          </p:nvPr>
        </p:nvSpPr>
        <p:spPr/>
        <p:txBody>
          <a:bodyPr/>
          <a:lstStyle/>
          <a:p>
            <a:fld id="{DEBA7C6D-8742-4026-9EFA-BFFA0CCA0441}" type="datetimeFigureOut">
              <a:rPr lang="en-US" smtClean="0"/>
              <a:t>2020-11-06</a:t>
            </a:fld>
            <a:endParaRPr lang="en-US"/>
          </a:p>
        </p:txBody>
      </p:sp>
      <p:sp>
        <p:nvSpPr>
          <p:cNvPr id="5" name="Footer Placeholder 4">
            <a:extLst>
              <a:ext uri="{FF2B5EF4-FFF2-40B4-BE49-F238E27FC236}">
                <a16:creationId xmlns:a16="http://schemas.microsoft.com/office/drawing/2014/main" id="{DBAC5D9B-2CFF-4B57-B924-5B4C7FDFD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2E03E-AE86-43A1-8F3E-3F7A0E7D544A}"/>
              </a:ext>
            </a:extLst>
          </p:cNvPr>
          <p:cNvSpPr>
            <a:spLocks noGrp="1"/>
          </p:cNvSpPr>
          <p:nvPr>
            <p:ph type="sldNum" sz="quarter" idx="12"/>
          </p:nvPr>
        </p:nvSpPr>
        <p:spPr/>
        <p:txBody>
          <a:bodyPr/>
          <a:lstStyle/>
          <a:p>
            <a:fld id="{00F458C1-B4A9-4678-ACD0-BD5EED6A1E1B}" type="slidenum">
              <a:rPr lang="en-US" smtClean="0"/>
              <a:t>‹#›</a:t>
            </a:fld>
            <a:endParaRPr lang="en-US"/>
          </a:p>
        </p:txBody>
      </p:sp>
    </p:spTree>
    <p:extLst>
      <p:ext uri="{BB962C8B-B14F-4D97-AF65-F5344CB8AC3E}">
        <p14:creationId xmlns:p14="http://schemas.microsoft.com/office/powerpoint/2010/main" val="313512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4FBF5-FF91-4D10-A9A9-06C182016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21EEDC-EE21-464B-87D8-56B8BFCD1D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A7698-C764-425B-91F1-27972376FCAB}"/>
              </a:ext>
            </a:extLst>
          </p:cNvPr>
          <p:cNvSpPr>
            <a:spLocks noGrp="1"/>
          </p:cNvSpPr>
          <p:nvPr>
            <p:ph type="dt" sz="half" idx="10"/>
          </p:nvPr>
        </p:nvSpPr>
        <p:spPr/>
        <p:txBody>
          <a:bodyPr/>
          <a:lstStyle/>
          <a:p>
            <a:fld id="{DEBA7C6D-8742-4026-9EFA-BFFA0CCA0441}" type="datetimeFigureOut">
              <a:rPr lang="en-US" smtClean="0"/>
              <a:t>2020-11-06</a:t>
            </a:fld>
            <a:endParaRPr lang="en-US"/>
          </a:p>
        </p:txBody>
      </p:sp>
      <p:sp>
        <p:nvSpPr>
          <p:cNvPr id="5" name="Footer Placeholder 4">
            <a:extLst>
              <a:ext uri="{FF2B5EF4-FFF2-40B4-BE49-F238E27FC236}">
                <a16:creationId xmlns:a16="http://schemas.microsoft.com/office/drawing/2014/main" id="{9B1BE0AC-6D8E-4732-861C-41ABA2E16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37F87-EC0D-4A5B-B03A-02D8B81180F7}"/>
              </a:ext>
            </a:extLst>
          </p:cNvPr>
          <p:cNvSpPr>
            <a:spLocks noGrp="1"/>
          </p:cNvSpPr>
          <p:nvPr>
            <p:ph type="sldNum" sz="quarter" idx="12"/>
          </p:nvPr>
        </p:nvSpPr>
        <p:spPr/>
        <p:txBody>
          <a:bodyPr/>
          <a:lstStyle/>
          <a:p>
            <a:fld id="{00F458C1-B4A9-4678-ACD0-BD5EED6A1E1B}" type="slidenum">
              <a:rPr lang="en-US" smtClean="0"/>
              <a:t>‹#›</a:t>
            </a:fld>
            <a:endParaRPr lang="en-US"/>
          </a:p>
        </p:txBody>
      </p:sp>
    </p:spTree>
    <p:extLst>
      <p:ext uri="{BB962C8B-B14F-4D97-AF65-F5344CB8AC3E}">
        <p14:creationId xmlns:p14="http://schemas.microsoft.com/office/powerpoint/2010/main" val="172846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B8FE-C647-4957-AD11-4D68465F8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FE060-37E9-4DF4-97BA-3E40DDA160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0AF44-4D23-4AB8-B2E1-0542903AD66F}"/>
              </a:ext>
            </a:extLst>
          </p:cNvPr>
          <p:cNvSpPr>
            <a:spLocks noGrp="1"/>
          </p:cNvSpPr>
          <p:nvPr>
            <p:ph type="dt" sz="half" idx="10"/>
          </p:nvPr>
        </p:nvSpPr>
        <p:spPr/>
        <p:txBody>
          <a:bodyPr/>
          <a:lstStyle/>
          <a:p>
            <a:fld id="{DEBA7C6D-8742-4026-9EFA-BFFA0CCA0441}" type="datetimeFigureOut">
              <a:rPr lang="en-US" smtClean="0"/>
              <a:t>2020-11-06</a:t>
            </a:fld>
            <a:endParaRPr lang="en-US"/>
          </a:p>
        </p:txBody>
      </p:sp>
      <p:sp>
        <p:nvSpPr>
          <p:cNvPr id="5" name="Footer Placeholder 4">
            <a:extLst>
              <a:ext uri="{FF2B5EF4-FFF2-40B4-BE49-F238E27FC236}">
                <a16:creationId xmlns:a16="http://schemas.microsoft.com/office/drawing/2014/main" id="{E76897FF-5743-45D0-A271-335523E1F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59544-23E8-4FB4-BB2A-2B157C3B67E8}"/>
              </a:ext>
            </a:extLst>
          </p:cNvPr>
          <p:cNvSpPr>
            <a:spLocks noGrp="1"/>
          </p:cNvSpPr>
          <p:nvPr>
            <p:ph type="sldNum" sz="quarter" idx="12"/>
          </p:nvPr>
        </p:nvSpPr>
        <p:spPr/>
        <p:txBody>
          <a:bodyPr/>
          <a:lstStyle/>
          <a:p>
            <a:fld id="{00F458C1-B4A9-4678-ACD0-BD5EED6A1E1B}" type="slidenum">
              <a:rPr lang="en-US" smtClean="0"/>
              <a:t>‹#›</a:t>
            </a:fld>
            <a:endParaRPr lang="en-US"/>
          </a:p>
        </p:txBody>
      </p:sp>
    </p:spTree>
    <p:extLst>
      <p:ext uri="{BB962C8B-B14F-4D97-AF65-F5344CB8AC3E}">
        <p14:creationId xmlns:p14="http://schemas.microsoft.com/office/powerpoint/2010/main" val="288358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6E612-3775-444B-B0BE-24087D2AFA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6CEF49-5208-4F6D-A424-CD2746DE7B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737AFE-0501-4857-86DC-896D210D36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2BEDAD-B823-4D28-AA11-B417C5C87B7D}"/>
              </a:ext>
            </a:extLst>
          </p:cNvPr>
          <p:cNvSpPr>
            <a:spLocks noGrp="1"/>
          </p:cNvSpPr>
          <p:nvPr>
            <p:ph type="dt" sz="half" idx="10"/>
          </p:nvPr>
        </p:nvSpPr>
        <p:spPr/>
        <p:txBody>
          <a:bodyPr/>
          <a:lstStyle/>
          <a:p>
            <a:fld id="{DEBA7C6D-8742-4026-9EFA-BFFA0CCA0441}" type="datetimeFigureOut">
              <a:rPr lang="en-US" smtClean="0"/>
              <a:t>2020-11-06</a:t>
            </a:fld>
            <a:endParaRPr lang="en-US"/>
          </a:p>
        </p:txBody>
      </p:sp>
      <p:sp>
        <p:nvSpPr>
          <p:cNvPr id="6" name="Footer Placeholder 5">
            <a:extLst>
              <a:ext uri="{FF2B5EF4-FFF2-40B4-BE49-F238E27FC236}">
                <a16:creationId xmlns:a16="http://schemas.microsoft.com/office/drawing/2014/main" id="{C67C72D1-85B0-46BB-868A-93FB1DB95E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A1FFB-25D5-434C-81AD-53C8866FC316}"/>
              </a:ext>
            </a:extLst>
          </p:cNvPr>
          <p:cNvSpPr>
            <a:spLocks noGrp="1"/>
          </p:cNvSpPr>
          <p:nvPr>
            <p:ph type="sldNum" sz="quarter" idx="12"/>
          </p:nvPr>
        </p:nvSpPr>
        <p:spPr/>
        <p:txBody>
          <a:bodyPr/>
          <a:lstStyle/>
          <a:p>
            <a:fld id="{00F458C1-B4A9-4678-ACD0-BD5EED6A1E1B}" type="slidenum">
              <a:rPr lang="en-US" smtClean="0"/>
              <a:t>‹#›</a:t>
            </a:fld>
            <a:endParaRPr lang="en-US"/>
          </a:p>
        </p:txBody>
      </p:sp>
    </p:spTree>
    <p:extLst>
      <p:ext uri="{BB962C8B-B14F-4D97-AF65-F5344CB8AC3E}">
        <p14:creationId xmlns:p14="http://schemas.microsoft.com/office/powerpoint/2010/main" val="64579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6CAD-50BF-4F8B-816A-1CCBDE4C77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1014F3-7C0C-4462-96F4-4CE92E1E6A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1137CA-AEAF-4B02-A6CF-4DF8AF9678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46786-FF65-4D2D-A964-ADED29C9A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ED2238-3BD1-4974-A310-26E846C39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26F11C-F53A-4161-9DA6-3E1827F84AC5}"/>
              </a:ext>
            </a:extLst>
          </p:cNvPr>
          <p:cNvSpPr>
            <a:spLocks noGrp="1"/>
          </p:cNvSpPr>
          <p:nvPr>
            <p:ph type="dt" sz="half" idx="10"/>
          </p:nvPr>
        </p:nvSpPr>
        <p:spPr/>
        <p:txBody>
          <a:bodyPr/>
          <a:lstStyle/>
          <a:p>
            <a:fld id="{DEBA7C6D-8742-4026-9EFA-BFFA0CCA0441}" type="datetimeFigureOut">
              <a:rPr lang="en-US" smtClean="0"/>
              <a:t>2020-11-06</a:t>
            </a:fld>
            <a:endParaRPr lang="en-US"/>
          </a:p>
        </p:txBody>
      </p:sp>
      <p:sp>
        <p:nvSpPr>
          <p:cNvPr id="8" name="Footer Placeholder 7">
            <a:extLst>
              <a:ext uri="{FF2B5EF4-FFF2-40B4-BE49-F238E27FC236}">
                <a16:creationId xmlns:a16="http://schemas.microsoft.com/office/drawing/2014/main" id="{E955BBB5-B749-4385-96B0-988EA4E0B7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C9DCD4-C75B-493E-8853-8EBF31369CF1}"/>
              </a:ext>
            </a:extLst>
          </p:cNvPr>
          <p:cNvSpPr>
            <a:spLocks noGrp="1"/>
          </p:cNvSpPr>
          <p:nvPr>
            <p:ph type="sldNum" sz="quarter" idx="12"/>
          </p:nvPr>
        </p:nvSpPr>
        <p:spPr/>
        <p:txBody>
          <a:bodyPr/>
          <a:lstStyle/>
          <a:p>
            <a:fld id="{00F458C1-B4A9-4678-ACD0-BD5EED6A1E1B}" type="slidenum">
              <a:rPr lang="en-US" smtClean="0"/>
              <a:t>‹#›</a:t>
            </a:fld>
            <a:endParaRPr lang="en-US"/>
          </a:p>
        </p:txBody>
      </p:sp>
    </p:spTree>
    <p:extLst>
      <p:ext uri="{BB962C8B-B14F-4D97-AF65-F5344CB8AC3E}">
        <p14:creationId xmlns:p14="http://schemas.microsoft.com/office/powerpoint/2010/main" val="11622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97D4-C2AE-4F4D-AB91-AC28713B7B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7D7ECF-CB7C-4372-86D1-DC663659CCFD}"/>
              </a:ext>
            </a:extLst>
          </p:cNvPr>
          <p:cNvSpPr>
            <a:spLocks noGrp="1"/>
          </p:cNvSpPr>
          <p:nvPr>
            <p:ph type="dt" sz="half" idx="10"/>
          </p:nvPr>
        </p:nvSpPr>
        <p:spPr/>
        <p:txBody>
          <a:bodyPr/>
          <a:lstStyle/>
          <a:p>
            <a:fld id="{DEBA7C6D-8742-4026-9EFA-BFFA0CCA0441}" type="datetimeFigureOut">
              <a:rPr lang="en-US" smtClean="0"/>
              <a:t>2020-11-06</a:t>
            </a:fld>
            <a:endParaRPr lang="en-US"/>
          </a:p>
        </p:txBody>
      </p:sp>
      <p:sp>
        <p:nvSpPr>
          <p:cNvPr id="4" name="Footer Placeholder 3">
            <a:extLst>
              <a:ext uri="{FF2B5EF4-FFF2-40B4-BE49-F238E27FC236}">
                <a16:creationId xmlns:a16="http://schemas.microsoft.com/office/drawing/2014/main" id="{3722B53D-39A2-4974-81BA-32C6572C5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A668E5-E732-4151-8156-397335D59DAC}"/>
              </a:ext>
            </a:extLst>
          </p:cNvPr>
          <p:cNvSpPr>
            <a:spLocks noGrp="1"/>
          </p:cNvSpPr>
          <p:nvPr>
            <p:ph type="sldNum" sz="quarter" idx="12"/>
          </p:nvPr>
        </p:nvSpPr>
        <p:spPr/>
        <p:txBody>
          <a:bodyPr/>
          <a:lstStyle/>
          <a:p>
            <a:fld id="{00F458C1-B4A9-4678-ACD0-BD5EED6A1E1B}" type="slidenum">
              <a:rPr lang="en-US" smtClean="0"/>
              <a:t>‹#›</a:t>
            </a:fld>
            <a:endParaRPr lang="en-US"/>
          </a:p>
        </p:txBody>
      </p:sp>
    </p:spTree>
    <p:extLst>
      <p:ext uri="{BB962C8B-B14F-4D97-AF65-F5344CB8AC3E}">
        <p14:creationId xmlns:p14="http://schemas.microsoft.com/office/powerpoint/2010/main" val="149758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206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DEB70B-22AB-4016-8275-2E05B0EDD98D}"/>
              </a:ext>
            </a:extLst>
          </p:cNvPr>
          <p:cNvSpPr/>
          <p:nvPr userDrawn="1"/>
        </p:nvSpPr>
        <p:spPr>
          <a:xfrm>
            <a:off x="128588" y="114301"/>
            <a:ext cx="11915775" cy="66151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B9A902D-0F61-4D45-9924-10A62CCDF87B}"/>
              </a:ext>
            </a:extLst>
          </p:cNvPr>
          <p:cNvGrpSpPr/>
          <p:nvPr userDrawn="1"/>
        </p:nvGrpSpPr>
        <p:grpSpPr>
          <a:xfrm>
            <a:off x="122105" y="379829"/>
            <a:ext cx="518612" cy="5926134"/>
            <a:chOff x="6004963" y="655087"/>
            <a:chExt cx="627962" cy="7060521"/>
          </a:xfrm>
        </p:grpSpPr>
        <p:grpSp>
          <p:nvGrpSpPr>
            <p:cNvPr id="7" name="Group 6">
              <a:extLst>
                <a:ext uri="{FF2B5EF4-FFF2-40B4-BE49-F238E27FC236}">
                  <a16:creationId xmlns:a16="http://schemas.microsoft.com/office/drawing/2014/main" id="{32E850FD-A5E0-4B33-BB72-EAC1EB9BE6D8}"/>
                </a:ext>
              </a:extLst>
            </p:cNvPr>
            <p:cNvGrpSpPr/>
            <p:nvPr/>
          </p:nvGrpSpPr>
          <p:grpSpPr>
            <a:xfrm>
              <a:off x="6004963" y="655087"/>
              <a:ext cx="618801" cy="3544020"/>
              <a:chOff x="6004966" y="655087"/>
              <a:chExt cx="618801" cy="3544021"/>
            </a:xfrm>
          </p:grpSpPr>
          <p:pic>
            <p:nvPicPr>
              <p:cNvPr id="11" name="Picture 10">
                <a:extLst>
                  <a:ext uri="{FF2B5EF4-FFF2-40B4-BE49-F238E27FC236}">
                    <a16:creationId xmlns:a16="http://schemas.microsoft.com/office/drawing/2014/main" id="{950134E2-FE71-4CA6-879C-138EFCE09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12" name="Picture 11">
                <a:extLst>
                  <a:ext uri="{FF2B5EF4-FFF2-40B4-BE49-F238E27FC236}">
                    <a16:creationId xmlns:a16="http://schemas.microsoft.com/office/drawing/2014/main" id="{77E83DBF-6688-4862-B147-F3F19A491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nvGrpSpPr>
            <p:cNvPr id="8" name="Group 7">
              <a:extLst>
                <a:ext uri="{FF2B5EF4-FFF2-40B4-BE49-F238E27FC236}">
                  <a16:creationId xmlns:a16="http://schemas.microsoft.com/office/drawing/2014/main" id="{CAA96CAE-C7CF-4889-95DC-5A7AE7A25B10}"/>
                </a:ext>
              </a:extLst>
            </p:cNvPr>
            <p:cNvGrpSpPr/>
            <p:nvPr/>
          </p:nvGrpSpPr>
          <p:grpSpPr>
            <a:xfrm>
              <a:off x="6014124" y="4171588"/>
              <a:ext cx="618801" cy="3544020"/>
              <a:chOff x="6004966" y="655087"/>
              <a:chExt cx="618801" cy="3544021"/>
            </a:xfrm>
          </p:grpSpPr>
          <p:pic>
            <p:nvPicPr>
              <p:cNvPr id="9" name="Picture 8">
                <a:extLst>
                  <a:ext uri="{FF2B5EF4-FFF2-40B4-BE49-F238E27FC236}">
                    <a16:creationId xmlns:a16="http://schemas.microsoft.com/office/drawing/2014/main" id="{40D1A739-26AE-4B10-ACE9-C9E75CB65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10" name="Picture 9">
                <a:extLst>
                  <a:ext uri="{FF2B5EF4-FFF2-40B4-BE49-F238E27FC236}">
                    <a16:creationId xmlns:a16="http://schemas.microsoft.com/office/drawing/2014/main" id="{58F106C2-BFE7-493E-888A-ECE29D0F7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grpSp>
        <p:nvGrpSpPr>
          <p:cNvPr id="13" name="Group 12">
            <a:extLst>
              <a:ext uri="{FF2B5EF4-FFF2-40B4-BE49-F238E27FC236}">
                <a16:creationId xmlns:a16="http://schemas.microsoft.com/office/drawing/2014/main" id="{ED477842-22C8-4811-A6CF-71F180748CFD}"/>
              </a:ext>
            </a:extLst>
          </p:cNvPr>
          <p:cNvGrpSpPr/>
          <p:nvPr userDrawn="1"/>
        </p:nvGrpSpPr>
        <p:grpSpPr>
          <a:xfrm>
            <a:off x="11556359" y="482149"/>
            <a:ext cx="503484" cy="5823815"/>
            <a:chOff x="6004963" y="655087"/>
            <a:chExt cx="627962" cy="7060521"/>
          </a:xfrm>
        </p:grpSpPr>
        <p:grpSp>
          <p:nvGrpSpPr>
            <p:cNvPr id="14" name="Group 13">
              <a:extLst>
                <a:ext uri="{FF2B5EF4-FFF2-40B4-BE49-F238E27FC236}">
                  <a16:creationId xmlns:a16="http://schemas.microsoft.com/office/drawing/2014/main" id="{F2C620AB-AA69-4C5B-963F-F92D17A898C2}"/>
                </a:ext>
              </a:extLst>
            </p:cNvPr>
            <p:cNvGrpSpPr/>
            <p:nvPr/>
          </p:nvGrpSpPr>
          <p:grpSpPr>
            <a:xfrm>
              <a:off x="6004963" y="655087"/>
              <a:ext cx="618801" cy="3544020"/>
              <a:chOff x="6004966" y="655087"/>
              <a:chExt cx="618801" cy="3544021"/>
            </a:xfrm>
          </p:grpSpPr>
          <p:pic>
            <p:nvPicPr>
              <p:cNvPr id="18" name="Picture 17">
                <a:extLst>
                  <a:ext uri="{FF2B5EF4-FFF2-40B4-BE49-F238E27FC236}">
                    <a16:creationId xmlns:a16="http://schemas.microsoft.com/office/drawing/2014/main" id="{7C72896E-3D57-408D-BA42-0FBF45339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19" name="Picture 18">
                <a:extLst>
                  <a:ext uri="{FF2B5EF4-FFF2-40B4-BE49-F238E27FC236}">
                    <a16:creationId xmlns:a16="http://schemas.microsoft.com/office/drawing/2014/main" id="{384B1DCC-E072-4256-BE08-6AEE3B43D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nvGrpSpPr>
            <p:cNvPr id="15" name="Group 14">
              <a:extLst>
                <a:ext uri="{FF2B5EF4-FFF2-40B4-BE49-F238E27FC236}">
                  <a16:creationId xmlns:a16="http://schemas.microsoft.com/office/drawing/2014/main" id="{CA1F1A8B-F310-46D1-B913-4352E8844701}"/>
                </a:ext>
              </a:extLst>
            </p:cNvPr>
            <p:cNvGrpSpPr/>
            <p:nvPr/>
          </p:nvGrpSpPr>
          <p:grpSpPr>
            <a:xfrm>
              <a:off x="6014124" y="4171588"/>
              <a:ext cx="618801" cy="3544020"/>
              <a:chOff x="6004966" y="655087"/>
              <a:chExt cx="618801" cy="3544021"/>
            </a:xfrm>
          </p:grpSpPr>
          <p:pic>
            <p:nvPicPr>
              <p:cNvPr id="16" name="Picture 15">
                <a:extLst>
                  <a:ext uri="{FF2B5EF4-FFF2-40B4-BE49-F238E27FC236}">
                    <a16:creationId xmlns:a16="http://schemas.microsoft.com/office/drawing/2014/main" id="{E7B22F21-1995-4E52-A295-13BD576A3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17" name="Picture 16">
                <a:extLst>
                  <a:ext uri="{FF2B5EF4-FFF2-40B4-BE49-F238E27FC236}">
                    <a16:creationId xmlns:a16="http://schemas.microsoft.com/office/drawing/2014/main" id="{EE291384-DA58-4737-B321-A83D198CB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grpSp>
        <p:nvGrpSpPr>
          <p:cNvPr id="20" name="Group 19">
            <a:extLst>
              <a:ext uri="{FF2B5EF4-FFF2-40B4-BE49-F238E27FC236}">
                <a16:creationId xmlns:a16="http://schemas.microsoft.com/office/drawing/2014/main" id="{EB53091B-3AD3-4EA4-9E47-E6AA00357B0D}"/>
              </a:ext>
            </a:extLst>
          </p:cNvPr>
          <p:cNvGrpSpPr/>
          <p:nvPr userDrawn="1"/>
        </p:nvGrpSpPr>
        <p:grpSpPr>
          <a:xfrm>
            <a:off x="119754" y="17726"/>
            <a:ext cx="11940089" cy="557691"/>
            <a:chOff x="119754" y="73997"/>
            <a:chExt cx="11855061" cy="557691"/>
          </a:xfrm>
        </p:grpSpPr>
        <p:grpSp>
          <p:nvGrpSpPr>
            <p:cNvPr id="21" name="Group 20">
              <a:extLst>
                <a:ext uri="{FF2B5EF4-FFF2-40B4-BE49-F238E27FC236}">
                  <a16:creationId xmlns:a16="http://schemas.microsoft.com/office/drawing/2014/main" id="{EC853785-9F54-4352-9340-237970903B35}"/>
                </a:ext>
              </a:extLst>
            </p:cNvPr>
            <p:cNvGrpSpPr/>
            <p:nvPr/>
          </p:nvGrpSpPr>
          <p:grpSpPr>
            <a:xfrm rot="5400000">
              <a:off x="2858489" y="-2625659"/>
              <a:ext cx="518612" cy="5996082"/>
              <a:chOff x="6004963" y="655087"/>
              <a:chExt cx="627962" cy="7060521"/>
            </a:xfrm>
          </p:grpSpPr>
          <p:grpSp>
            <p:nvGrpSpPr>
              <p:cNvPr id="29" name="Group 28">
                <a:extLst>
                  <a:ext uri="{FF2B5EF4-FFF2-40B4-BE49-F238E27FC236}">
                    <a16:creationId xmlns:a16="http://schemas.microsoft.com/office/drawing/2014/main" id="{AED20B47-8A5F-4119-9358-13B60590B2F9}"/>
                  </a:ext>
                </a:extLst>
              </p:cNvPr>
              <p:cNvGrpSpPr/>
              <p:nvPr/>
            </p:nvGrpSpPr>
            <p:grpSpPr>
              <a:xfrm>
                <a:off x="6004963" y="655087"/>
                <a:ext cx="618801" cy="3544020"/>
                <a:chOff x="6004966" y="655087"/>
                <a:chExt cx="618801" cy="3544021"/>
              </a:xfrm>
            </p:grpSpPr>
            <p:pic>
              <p:nvPicPr>
                <p:cNvPr id="33" name="Picture 32">
                  <a:extLst>
                    <a:ext uri="{FF2B5EF4-FFF2-40B4-BE49-F238E27FC236}">
                      <a16:creationId xmlns:a16="http://schemas.microsoft.com/office/drawing/2014/main" id="{689CBDAB-3410-4E95-AE0F-2202183FE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34" name="Picture 33">
                  <a:extLst>
                    <a:ext uri="{FF2B5EF4-FFF2-40B4-BE49-F238E27FC236}">
                      <a16:creationId xmlns:a16="http://schemas.microsoft.com/office/drawing/2014/main" id="{47BB0416-BC68-43E0-861D-4814CB3B9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nvGrpSpPr>
              <p:cNvPr id="30" name="Group 29">
                <a:extLst>
                  <a:ext uri="{FF2B5EF4-FFF2-40B4-BE49-F238E27FC236}">
                    <a16:creationId xmlns:a16="http://schemas.microsoft.com/office/drawing/2014/main" id="{89F15986-92A5-4B1B-A8CE-F6CF4BD1BE66}"/>
                  </a:ext>
                </a:extLst>
              </p:cNvPr>
              <p:cNvGrpSpPr/>
              <p:nvPr/>
            </p:nvGrpSpPr>
            <p:grpSpPr>
              <a:xfrm>
                <a:off x="6014124" y="4171588"/>
                <a:ext cx="618801" cy="3544020"/>
                <a:chOff x="6004966" y="655087"/>
                <a:chExt cx="618801" cy="3544021"/>
              </a:xfrm>
            </p:grpSpPr>
            <p:pic>
              <p:nvPicPr>
                <p:cNvPr id="31" name="Picture 30">
                  <a:extLst>
                    <a:ext uri="{FF2B5EF4-FFF2-40B4-BE49-F238E27FC236}">
                      <a16:creationId xmlns:a16="http://schemas.microsoft.com/office/drawing/2014/main" id="{8EF22CA2-9B19-4AFF-A78E-DABC39CA1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32" name="Picture 31">
                  <a:extLst>
                    <a:ext uri="{FF2B5EF4-FFF2-40B4-BE49-F238E27FC236}">
                      <a16:creationId xmlns:a16="http://schemas.microsoft.com/office/drawing/2014/main" id="{FEBEC452-7B6C-44BC-8409-C05E22C45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grpSp>
          <p:nvGrpSpPr>
            <p:cNvPr id="22" name="Group 21">
              <a:extLst>
                <a:ext uri="{FF2B5EF4-FFF2-40B4-BE49-F238E27FC236}">
                  <a16:creationId xmlns:a16="http://schemas.microsoft.com/office/drawing/2014/main" id="{58EDE05A-1B13-4A12-9E0C-81C550044C66}"/>
                </a:ext>
              </a:extLst>
            </p:cNvPr>
            <p:cNvGrpSpPr/>
            <p:nvPr/>
          </p:nvGrpSpPr>
          <p:grpSpPr>
            <a:xfrm rot="5400000">
              <a:off x="8757884" y="-2624323"/>
              <a:ext cx="518612" cy="5915251"/>
              <a:chOff x="6004963" y="655087"/>
              <a:chExt cx="627962" cy="7060521"/>
            </a:xfrm>
          </p:grpSpPr>
          <p:grpSp>
            <p:nvGrpSpPr>
              <p:cNvPr id="23" name="Group 22">
                <a:extLst>
                  <a:ext uri="{FF2B5EF4-FFF2-40B4-BE49-F238E27FC236}">
                    <a16:creationId xmlns:a16="http://schemas.microsoft.com/office/drawing/2014/main" id="{32BFEA6E-9E9C-4D46-93FD-2D52FFEBDA73}"/>
                  </a:ext>
                </a:extLst>
              </p:cNvPr>
              <p:cNvGrpSpPr/>
              <p:nvPr/>
            </p:nvGrpSpPr>
            <p:grpSpPr>
              <a:xfrm>
                <a:off x="6004963" y="655087"/>
                <a:ext cx="618801" cy="3544020"/>
                <a:chOff x="6004966" y="655087"/>
                <a:chExt cx="618801" cy="3544021"/>
              </a:xfrm>
            </p:grpSpPr>
            <p:pic>
              <p:nvPicPr>
                <p:cNvPr id="27" name="Picture 26">
                  <a:extLst>
                    <a:ext uri="{FF2B5EF4-FFF2-40B4-BE49-F238E27FC236}">
                      <a16:creationId xmlns:a16="http://schemas.microsoft.com/office/drawing/2014/main" id="{C0E29254-1273-4794-8B99-10E795D5A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28" name="Picture 27">
                  <a:extLst>
                    <a:ext uri="{FF2B5EF4-FFF2-40B4-BE49-F238E27FC236}">
                      <a16:creationId xmlns:a16="http://schemas.microsoft.com/office/drawing/2014/main" id="{CC65F2D0-173A-4DC5-B7D8-8135A1B53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nvGrpSpPr>
              <p:cNvPr id="24" name="Group 23">
                <a:extLst>
                  <a:ext uri="{FF2B5EF4-FFF2-40B4-BE49-F238E27FC236}">
                    <a16:creationId xmlns:a16="http://schemas.microsoft.com/office/drawing/2014/main" id="{9906ABAD-731C-4441-BECD-605F85430CF5}"/>
                  </a:ext>
                </a:extLst>
              </p:cNvPr>
              <p:cNvGrpSpPr/>
              <p:nvPr/>
            </p:nvGrpSpPr>
            <p:grpSpPr>
              <a:xfrm>
                <a:off x="6014124" y="4171588"/>
                <a:ext cx="618801" cy="3544020"/>
                <a:chOff x="6004966" y="655087"/>
                <a:chExt cx="618801" cy="3544021"/>
              </a:xfrm>
            </p:grpSpPr>
            <p:pic>
              <p:nvPicPr>
                <p:cNvPr id="25" name="Picture 24">
                  <a:extLst>
                    <a:ext uri="{FF2B5EF4-FFF2-40B4-BE49-F238E27FC236}">
                      <a16:creationId xmlns:a16="http://schemas.microsoft.com/office/drawing/2014/main" id="{A820466B-1B31-4791-BCD1-F43B5CE9F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26" name="Picture 25">
                  <a:extLst>
                    <a:ext uri="{FF2B5EF4-FFF2-40B4-BE49-F238E27FC236}">
                      <a16:creationId xmlns:a16="http://schemas.microsoft.com/office/drawing/2014/main" id="{5C297256-573C-424F-A69D-9E6D9F32E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grpSp>
      <p:grpSp>
        <p:nvGrpSpPr>
          <p:cNvPr id="35" name="Group 34">
            <a:extLst>
              <a:ext uri="{FF2B5EF4-FFF2-40B4-BE49-F238E27FC236}">
                <a16:creationId xmlns:a16="http://schemas.microsoft.com/office/drawing/2014/main" id="{9702B434-8D8F-4FD1-B327-3AC27F6201F5}"/>
              </a:ext>
            </a:extLst>
          </p:cNvPr>
          <p:cNvGrpSpPr/>
          <p:nvPr userDrawn="1"/>
        </p:nvGrpSpPr>
        <p:grpSpPr>
          <a:xfrm>
            <a:off x="0" y="6181415"/>
            <a:ext cx="12192000" cy="557691"/>
            <a:chOff x="119754" y="73997"/>
            <a:chExt cx="11855061" cy="557691"/>
          </a:xfrm>
        </p:grpSpPr>
        <p:grpSp>
          <p:nvGrpSpPr>
            <p:cNvPr id="36" name="Group 35">
              <a:extLst>
                <a:ext uri="{FF2B5EF4-FFF2-40B4-BE49-F238E27FC236}">
                  <a16:creationId xmlns:a16="http://schemas.microsoft.com/office/drawing/2014/main" id="{D107BD9A-726E-4253-A804-7598048C2A47}"/>
                </a:ext>
              </a:extLst>
            </p:cNvPr>
            <p:cNvGrpSpPr/>
            <p:nvPr/>
          </p:nvGrpSpPr>
          <p:grpSpPr>
            <a:xfrm rot="5400000">
              <a:off x="2858489" y="-2625659"/>
              <a:ext cx="518612" cy="5996082"/>
              <a:chOff x="6004963" y="655087"/>
              <a:chExt cx="627962" cy="7060521"/>
            </a:xfrm>
          </p:grpSpPr>
          <p:grpSp>
            <p:nvGrpSpPr>
              <p:cNvPr id="44" name="Group 43">
                <a:extLst>
                  <a:ext uri="{FF2B5EF4-FFF2-40B4-BE49-F238E27FC236}">
                    <a16:creationId xmlns:a16="http://schemas.microsoft.com/office/drawing/2014/main" id="{EAC88348-15FC-4A6B-9AF7-2AD144A7D809}"/>
                  </a:ext>
                </a:extLst>
              </p:cNvPr>
              <p:cNvGrpSpPr/>
              <p:nvPr/>
            </p:nvGrpSpPr>
            <p:grpSpPr>
              <a:xfrm>
                <a:off x="6004963" y="655087"/>
                <a:ext cx="618801" cy="3544020"/>
                <a:chOff x="6004966" y="655087"/>
                <a:chExt cx="618801" cy="3544021"/>
              </a:xfrm>
            </p:grpSpPr>
            <p:pic>
              <p:nvPicPr>
                <p:cNvPr id="48" name="Picture 47">
                  <a:extLst>
                    <a:ext uri="{FF2B5EF4-FFF2-40B4-BE49-F238E27FC236}">
                      <a16:creationId xmlns:a16="http://schemas.microsoft.com/office/drawing/2014/main" id="{54B483EC-E0A2-4939-A90E-A327A3243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49" name="Picture 48">
                  <a:extLst>
                    <a:ext uri="{FF2B5EF4-FFF2-40B4-BE49-F238E27FC236}">
                      <a16:creationId xmlns:a16="http://schemas.microsoft.com/office/drawing/2014/main" id="{0791D6D9-229E-461A-A603-C2BC63A4F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nvGrpSpPr>
              <p:cNvPr id="45" name="Group 44">
                <a:extLst>
                  <a:ext uri="{FF2B5EF4-FFF2-40B4-BE49-F238E27FC236}">
                    <a16:creationId xmlns:a16="http://schemas.microsoft.com/office/drawing/2014/main" id="{9AAF1138-9DAC-4A7E-81CE-0C0380203B1A}"/>
                  </a:ext>
                </a:extLst>
              </p:cNvPr>
              <p:cNvGrpSpPr/>
              <p:nvPr/>
            </p:nvGrpSpPr>
            <p:grpSpPr>
              <a:xfrm>
                <a:off x="6014124" y="4171588"/>
                <a:ext cx="618801" cy="3544020"/>
                <a:chOff x="6004966" y="655087"/>
                <a:chExt cx="618801" cy="3544021"/>
              </a:xfrm>
            </p:grpSpPr>
            <p:pic>
              <p:nvPicPr>
                <p:cNvPr id="46" name="Picture 45">
                  <a:extLst>
                    <a:ext uri="{FF2B5EF4-FFF2-40B4-BE49-F238E27FC236}">
                      <a16:creationId xmlns:a16="http://schemas.microsoft.com/office/drawing/2014/main" id="{D606234C-A120-41E6-A6BE-D84638DEB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47" name="Picture 46">
                  <a:extLst>
                    <a:ext uri="{FF2B5EF4-FFF2-40B4-BE49-F238E27FC236}">
                      <a16:creationId xmlns:a16="http://schemas.microsoft.com/office/drawing/2014/main" id="{30D09C42-76F1-4A89-9FDF-A3A5E384C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grpSp>
          <p:nvGrpSpPr>
            <p:cNvPr id="37" name="Group 36">
              <a:extLst>
                <a:ext uri="{FF2B5EF4-FFF2-40B4-BE49-F238E27FC236}">
                  <a16:creationId xmlns:a16="http://schemas.microsoft.com/office/drawing/2014/main" id="{1B30901E-875A-46D3-8291-1CD2DAF4D87A}"/>
                </a:ext>
              </a:extLst>
            </p:cNvPr>
            <p:cNvGrpSpPr/>
            <p:nvPr/>
          </p:nvGrpSpPr>
          <p:grpSpPr>
            <a:xfrm rot="5400000">
              <a:off x="8757884" y="-2624323"/>
              <a:ext cx="518612" cy="5915251"/>
              <a:chOff x="6004963" y="655087"/>
              <a:chExt cx="627962" cy="7060521"/>
            </a:xfrm>
          </p:grpSpPr>
          <p:grpSp>
            <p:nvGrpSpPr>
              <p:cNvPr id="38" name="Group 37">
                <a:extLst>
                  <a:ext uri="{FF2B5EF4-FFF2-40B4-BE49-F238E27FC236}">
                    <a16:creationId xmlns:a16="http://schemas.microsoft.com/office/drawing/2014/main" id="{BF36F974-D3EB-435F-9CB7-20B917E4337A}"/>
                  </a:ext>
                </a:extLst>
              </p:cNvPr>
              <p:cNvGrpSpPr/>
              <p:nvPr/>
            </p:nvGrpSpPr>
            <p:grpSpPr>
              <a:xfrm>
                <a:off x="6004963" y="655087"/>
                <a:ext cx="618801" cy="3544020"/>
                <a:chOff x="6004966" y="655087"/>
                <a:chExt cx="618801" cy="3544021"/>
              </a:xfrm>
            </p:grpSpPr>
            <p:pic>
              <p:nvPicPr>
                <p:cNvPr id="42" name="Picture 41">
                  <a:extLst>
                    <a:ext uri="{FF2B5EF4-FFF2-40B4-BE49-F238E27FC236}">
                      <a16:creationId xmlns:a16="http://schemas.microsoft.com/office/drawing/2014/main" id="{99336E94-8BEE-4BCD-8A63-50F3F6C13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43" name="Picture 42">
                  <a:extLst>
                    <a:ext uri="{FF2B5EF4-FFF2-40B4-BE49-F238E27FC236}">
                      <a16:creationId xmlns:a16="http://schemas.microsoft.com/office/drawing/2014/main" id="{24648731-E761-4327-906D-16AB4AE5B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nvGrpSpPr>
              <p:cNvPr id="39" name="Group 38">
                <a:extLst>
                  <a:ext uri="{FF2B5EF4-FFF2-40B4-BE49-F238E27FC236}">
                    <a16:creationId xmlns:a16="http://schemas.microsoft.com/office/drawing/2014/main" id="{D70E4186-7E83-4D91-A835-BDC036D3B9A9}"/>
                  </a:ext>
                </a:extLst>
              </p:cNvPr>
              <p:cNvGrpSpPr/>
              <p:nvPr/>
            </p:nvGrpSpPr>
            <p:grpSpPr>
              <a:xfrm>
                <a:off x="6014124" y="4171588"/>
                <a:ext cx="618801" cy="3544020"/>
                <a:chOff x="6004966" y="655087"/>
                <a:chExt cx="618801" cy="3544021"/>
              </a:xfrm>
            </p:grpSpPr>
            <p:pic>
              <p:nvPicPr>
                <p:cNvPr id="40" name="Picture 39">
                  <a:extLst>
                    <a:ext uri="{FF2B5EF4-FFF2-40B4-BE49-F238E27FC236}">
                      <a16:creationId xmlns:a16="http://schemas.microsoft.com/office/drawing/2014/main" id="{74B78643-5388-4662-AEED-C57BD98D8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41" name="Picture 40">
                  <a:extLst>
                    <a:ext uri="{FF2B5EF4-FFF2-40B4-BE49-F238E27FC236}">
                      <a16:creationId xmlns:a16="http://schemas.microsoft.com/office/drawing/2014/main" id="{79FB5BF4-5275-4477-9206-332687943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grpSp>
    </p:spTree>
    <p:extLst>
      <p:ext uri="{BB962C8B-B14F-4D97-AF65-F5344CB8AC3E}">
        <p14:creationId xmlns:p14="http://schemas.microsoft.com/office/powerpoint/2010/main" val="16278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FE8F-2791-4DC3-BCDE-DD8169CE0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80DB5B-EC13-4287-8CF0-577E31A4DD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F67719-9AB5-4A67-AD97-C4A0B68A9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B3EFE3-7F0A-405B-A06E-5EB5AFB6225F}"/>
              </a:ext>
            </a:extLst>
          </p:cNvPr>
          <p:cNvSpPr>
            <a:spLocks noGrp="1"/>
          </p:cNvSpPr>
          <p:nvPr>
            <p:ph type="dt" sz="half" idx="10"/>
          </p:nvPr>
        </p:nvSpPr>
        <p:spPr/>
        <p:txBody>
          <a:bodyPr/>
          <a:lstStyle/>
          <a:p>
            <a:fld id="{DEBA7C6D-8742-4026-9EFA-BFFA0CCA0441}" type="datetimeFigureOut">
              <a:rPr lang="en-US" smtClean="0"/>
              <a:t>2020-11-06</a:t>
            </a:fld>
            <a:endParaRPr lang="en-US"/>
          </a:p>
        </p:txBody>
      </p:sp>
      <p:sp>
        <p:nvSpPr>
          <p:cNvPr id="6" name="Footer Placeholder 5">
            <a:extLst>
              <a:ext uri="{FF2B5EF4-FFF2-40B4-BE49-F238E27FC236}">
                <a16:creationId xmlns:a16="http://schemas.microsoft.com/office/drawing/2014/main" id="{F041A759-CAA5-4EC5-B957-D5291DC950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910332-8BA5-4D0A-9A58-88AC281E1664}"/>
              </a:ext>
            </a:extLst>
          </p:cNvPr>
          <p:cNvSpPr>
            <a:spLocks noGrp="1"/>
          </p:cNvSpPr>
          <p:nvPr>
            <p:ph type="sldNum" sz="quarter" idx="12"/>
          </p:nvPr>
        </p:nvSpPr>
        <p:spPr/>
        <p:txBody>
          <a:bodyPr/>
          <a:lstStyle/>
          <a:p>
            <a:fld id="{00F458C1-B4A9-4678-ACD0-BD5EED6A1E1B}" type="slidenum">
              <a:rPr lang="en-US" smtClean="0"/>
              <a:t>‹#›</a:t>
            </a:fld>
            <a:endParaRPr lang="en-US"/>
          </a:p>
        </p:txBody>
      </p:sp>
    </p:spTree>
    <p:extLst>
      <p:ext uri="{BB962C8B-B14F-4D97-AF65-F5344CB8AC3E}">
        <p14:creationId xmlns:p14="http://schemas.microsoft.com/office/powerpoint/2010/main" val="368598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C5660-AE9C-4E29-A2CE-6B371C2A93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D068D-5179-44A0-AA9E-2E8140764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AF6F18-7F9C-4E5F-836E-976B34716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DD8122-6BA6-466E-B620-37C85FB5D84B}"/>
              </a:ext>
            </a:extLst>
          </p:cNvPr>
          <p:cNvSpPr>
            <a:spLocks noGrp="1"/>
          </p:cNvSpPr>
          <p:nvPr>
            <p:ph type="dt" sz="half" idx="10"/>
          </p:nvPr>
        </p:nvSpPr>
        <p:spPr/>
        <p:txBody>
          <a:bodyPr/>
          <a:lstStyle/>
          <a:p>
            <a:fld id="{DEBA7C6D-8742-4026-9EFA-BFFA0CCA0441}" type="datetimeFigureOut">
              <a:rPr lang="en-US" smtClean="0"/>
              <a:t>2020-11-06</a:t>
            </a:fld>
            <a:endParaRPr lang="en-US"/>
          </a:p>
        </p:txBody>
      </p:sp>
      <p:sp>
        <p:nvSpPr>
          <p:cNvPr id="6" name="Footer Placeholder 5">
            <a:extLst>
              <a:ext uri="{FF2B5EF4-FFF2-40B4-BE49-F238E27FC236}">
                <a16:creationId xmlns:a16="http://schemas.microsoft.com/office/drawing/2014/main" id="{0BAC82DB-C3A0-4CC9-9100-6312A638C2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24422-85A7-4021-8962-68DF61530E81}"/>
              </a:ext>
            </a:extLst>
          </p:cNvPr>
          <p:cNvSpPr>
            <a:spLocks noGrp="1"/>
          </p:cNvSpPr>
          <p:nvPr>
            <p:ph type="sldNum" sz="quarter" idx="12"/>
          </p:nvPr>
        </p:nvSpPr>
        <p:spPr/>
        <p:txBody>
          <a:bodyPr/>
          <a:lstStyle/>
          <a:p>
            <a:fld id="{00F458C1-B4A9-4678-ACD0-BD5EED6A1E1B}" type="slidenum">
              <a:rPr lang="en-US" smtClean="0"/>
              <a:t>‹#›</a:t>
            </a:fld>
            <a:endParaRPr lang="en-US"/>
          </a:p>
        </p:txBody>
      </p:sp>
    </p:spTree>
    <p:extLst>
      <p:ext uri="{BB962C8B-B14F-4D97-AF65-F5344CB8AC3E}">
        <p14:creationId xmlns:p14="http://schemas.microsoft.com/office/powerpoint/2010/main" val="260631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B57AD-4F50-43D2-B933-00F757197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981A78-8085-44C5-BDC3-D96089E386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ECFD0-C563-45A7-82A8-C408D41F6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A7C6D-8742-4026-9EFA-BFFA0CCA0441}" type="datetimeFigureOut">
              <a:rPr lang="en-US" smtClean="0"/>
              <a:t>2020-11-06</a:t>
            </a:fld>
            <a:endParaRPr lang="en-US"/>
          </a:p>
        </p:txBody>
      </p:sp>
      <p:sp>
        <p:nvSpPr>
          <p:cNvPr id="5" name="Footer Placeholder 4">
            <a:extLst>
              <a:ext uri="{FF2B5EF4-FFF2-40B4-BE49-F238E27FC236}">
                <a16:creationId xmlns:a16="http://schemas.microsoft.com/office/drawing/2014/main" id="{5B25F100-7C84-48D1-A9AC-E8A633B17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BC5C1D-9D38-4265-B8BB-1EE98439C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458C1-B4A9-4678-ACD0-BD5EED6A1E1B}" type="slidenum">
              <a:rPr lang="en-US" smtClean="0"/>
              <a:t>‹#›</a:t>
            </a:fld>
            <a:endParaRPr lang="en-US"/>
          </a:p>
        </p:txBody>
      </p:sp>
    </p:spTree>
    <p:extLst>
      <p:ext uri="{BB962C8B-B14F-4D97-AF65-F5344CB8AC3E}">
        <p14:creationId xmlns:p14="http://schemas.microsoft.com/office/powerpoint/2010/main" val="3550398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1AADE7-03FC-4EB7-AEA2-8B6286CD1354}"/>
              </a:ext>
            </a:extLst>
          </p:cNvPr>
          <p:cNvSpPr/>
          <p:nvPr/>
        </p:nvSpPr>
        <p:spPr>
          <a:xfrm>
            <a:off x="389744" y="299805"/>
            <a:ext cx="11302584" cy="2143594"/>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Welcome to all </a:t>
            </a:r>
            <a:endParaRPr lang="en-US" sz="9600" b="1" dirty="0">
              <a:solidFill>
                <a:schemeClr val="tx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endParaRPr>
          </a:p>
        </p:txBody>
      </p:sp>
      <p:pic>
        <p:nvPicPr>
          <p:cNvPr id="7" name="Picture 6">
            <a:extLst>
              <a:ext uri="{FF2B5EF4-FFF2-40B4-BE49-F238E27FC236}">
                <a16:creationId xmlns:a16="http://schemas.microsoft.com/office/drawing/2014/main" id="{050B7243-9073-42D8-B951-69AEE7C9C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475" y="2143593"/>
            <a:ext cx="7615004" cy="40773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7723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6"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759ED4-AA42-494B-B5CB-F905534F90CA}"/>
              </a:ext>
            </a:extLst>
          </p:cNvPr>
          <p:cNvSpPr txBox="1"/>
          <p:nvPr/>
        </p:nvSpPr>
        <p:spPr>
          <a:xfrm>
            <a:off x="1350498" y="4898891"/>
            <a:ext cx="9312813" cy="1323439"/>
          </a:xfrm>
          <a:prstGeom prst="rect">
            <a:avLst/>
          </a:prstGeom>
          <a:solidFill>
            <a:schemeClr val="accent6">
              <a:lumMod val="40000"/>
              <a:lumOff val="60000"/>
            </a:schemeClr>
          </a:solidFill>
          <a:ln w="19050">
            <a:solidFill>
              <a:srgbClr val="FF0000"/>
            </a:solidFill>
          </a:ln>
          <a:scene3d>
            <a:camera prst="orthographicFront"/>
            <a:lightRig rig="threePt" dir="t"/>
          </a:scene3d>
          <a:sp3d>
            <a:bevelT/>
          </a:sp3d>
        </p:spPr>
        <p:txBody>
          <a:bodyPr wrap="square" rtlCol="0">
            <a:spAutoFit/>
          </a:bodyPr>
          <a:lstStyle/>
          <a:p>
            <a:pPr algn="ct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children’s </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performance</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match was eye-catching.</a:t>
            </a:r>
            <a:endParaRPr lang="en-US" sz="4000" b="1" dirty="0"/>
          </a:p>
        </p:txBody>
      </p:sp>
      <p:sp>
        <p:nvSpPr>
          <p:cNvPr id="3" name="TextBox 2">
            <a:extLst>
              <a:ext uri="{FF2B5EF4-FFF2-40B4-BE49-F238E27FC236}">
                <a16:creationId xmlns:a16="http://schemas.microsoft.com/office/drawing/2014/main" id="{A6F8F02B-D1C9-412C-AC46-C4D3642EEA60}"/>
              </a:ext>
            </a:extLst>
          </p:cNvPr>
          <p:cNvSpPr txBox="1"/>
          <p:nvPr/>
        </p:nvSpPr>
        <p:spPr>
          <a:xfrm>
            <a:off x="687015" y="1623628"/>
            <a:ext cx="4686841" cy="707886"/>
          </a:xfrm>
          <a:prstGeom prst="rect">
            <a:avLst/>
          </a:prstGeom>
          <a:solidFill>
            <a:schemeClr val="accent4">
              <a:lumMod val="40000"/>
              <a:lumOff val="60000"/>
            </a:scheme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Performance (Noun)</a:t>
            </a:r>
          </a:p>
        </p:txBody>
      </p:sp>
      <p:sp>
        <p:nvSpPr>
          <p:cNvPr id="4" name="TextBox 3">
            <a:extLst>
              <a:ext uri="{FF2B5EF4-FFF2-40B4-BE49-F238E27FC236}">
                <a16:creationId xmlns:a16="http://schemas.microsoft.com/office/drawing/2014/main" id="{9881F8F4-D56A-46D2-8ADE-6C3CDD6B35BC}"/>
              </a:ext>
            </a:extLst>
          </p:cNvPr>
          <p:cNvSpPr txBox="1"/>
          <p:nvPr/>
        </p:nvSpPr>
        <p:spPr>
          <a:xfrm>
            <a:off x="610815" y="3989965"/>
            <a:ext cx="5210865" cy="707886"/>
          </a:xfrm>
          <a:prstGeom prst="rect">
            <a:avLst/>
          </a:prstGeom>
          <a:solidFill>
            <a:schemeClr val="accent4">
              <a:lumMod val="60000"/>
              <a:lumOff val="40000"/>
            </a:schemeClr>
          </a:solidFill>
          <a:ln w="12700">
            <a:solidFill>
              <a:srgbClr val="C00000"/>
            </a:solidFill>
          </a:ln>
          <a:scene3d>
            <a:camera prst="orthographicFront"/>
            <a:lightRig rig="threePt" dir="t"/>
          </a:scene3d>
          <a:sp3d>
            <a:bevelT w="165100" prst="coolSlant"/>
          </a:sp3d>
        </p:spPr>
        <p:txBody>
          <a:bodyPr wrap="square" rtlCol="0">
            <a:spAutoFit/>
          </a:bodyPr>
          <a:lstStyle/>
          <a:p>
            <a:r>
              <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Antonyms</a:t>
            </a:r>
            <a:r>
              <a:rPr lang="en-US" sz="4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Inexperience</a:t>
            </a:r>
          </a:p>
        </p:txBody>
      </p:sp>
      <p:grpSp>
        <p:nvGrpSpPr>
          <p:cNvPr id="5" name="Group 4">
            <a:extLst>
              <a:ext uri="{FF2B5EF4-FFF2-40B4-BE49-F238E27FC236}">
                <a16:creationId xmlns:a16="http://schemas.microsoft.com/office/drawing/2014/main" id="{2E65FA38-DEA4-4A25-AB63-233873F6226D}"/>
              </a:ext>
            </a:extLst>
          </p:cNvPr>
          <p:cNvGrpSpPr/>
          <p:nvPr/>
        </p:nvGrpSpPr>
        <p:grpSpPr>
          <a:xfrm>
            <a:off x="3244157" y="408422"/>
            <a:ext cx="5571943" cy="1119464"/>
            <a:chOff x="3244157" y="300487"/>
            <a:chExt cx="5571943" cy="1119464"/>
          </a:xfrm>
        </p:grpSpPr>
        <p:sp>
          <p:nvSpPr>
            <p:cNvPr id="6" name="TextBox 5">
              <a:extLst>
                <a:ext uri="{FF2B5EF4-FFF2-40B4-BE49-F238E27FC236}">
                  <a16:creationId xmlns:a16="http://schemas.microsoft.com/office/drawing/2014/main" id="{85A70CB0-675F-42A9-8926-FA6522912F9E}"/>
                </a:ext>
              </a:extLst>
            </p:cNvPr>
            <p:cNvSpPr txBox="1"/>
            <p:nvPr/>
          </p:nvSpPr>
          <p:spPr>
            <a:xfrm>
              <a:off x="4717143" y="300487"/>
              <a:ext cx="4098957"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6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Keywords</a:t>
              </a:r>
            </a:p>
          </p:txBody>
        </p:sp>
        <p:sp>
          <p:nvSpPr>
            <p:cNvPr id="7" name="Rectangle 6">
              <a:extLst>
                <a:ext uri="{FF2B5EF4-FFF2-40B4-BE49-F238E27FC236}">
                  <a16:creationId xmlns:a16="http://schemas.microsoft.com/office/drawing/2014/main" id="{A91D7924-CDE9-43B4-87CD-304D98020619}"/>
                </a:ext>
              </a:extLst>
            </p:cNvPr>
            <p:cNvSpPr/>
            <p:nvPr/>
          </p:nvSpPr>
          <p:spPr>
            <a:xfrm>
              <a:off x="3244157" y="300487"/>
              <a:ext cx="1611518" cy="1119464"/>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BF31B434-C5E7-4FE9-846A-778F3BBA401E}"/>
              </a:ext>
            </a:extLst>
          </p:cNvPr>
          <p:cNvSpPr txBox="1"/>
          <p:nvPr/>
        </p:nvSpPr>
        <p:spPr>
          <a:xfrm>
            <a:off x="687015" y="2536167"/>
            <a:ext cx="4686841" cy="1323439"/>
          </a:xfrm>
          <a:prstGeom prst="rect">
            <a:avLst/>
          </a:prstGeom>
          <a:solidFill>
            <a:schemeClr val="accent6">
              <a:lumMod val="60000"/>
              <a:lumOff val="4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Meanings: Skill,</a:t>
            </a:r>
          </a:p>
          <a:p>
            <a:pPr algn="just"/>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Talent, Achievement, </a:t>
            </a:r>
          </a:p>
        </p:txBody>
      </p:sp>
      <p:pic>
        <p:nvPicPr>
          <p:cNvPr id="11" name="Picture 10">
            <a:extLst>
              <a:ext uri="{FF2B5EF4-FFF2-40B4-BE49-F238E27FC236}">
                <a16:creationId xmlns:a16="http://schemas.microsoft.com/office/drawing/2014/main" id="{56DFF0CC-A12A-4F63-BF4E-D7364B10FC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880" y="1525540"/>
            <a:ext cx="5454355" cy="3204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24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gtEl>
                                        <p:attrNameLst>
                                          <p:attrName>ppt_x</p:attrName>
                                          <p:attrName>ppt_y</p:attrName>
                                        </p:attrNameLst>
                                      </p:cBhvr>
                                    </p:animMotion>
                                    <p:animRot by="1500000">
                                      <p:cBhvr>
                                        <p:cTn id="12" dur="125" fill="hold">
                                          <p:stCondLst>
                                            <p:cond delay="0"/>
                                          </p:stCondLst>
                                        </p:cTn>
                                        <p:tgtEl>
                                          <p:spTgt spid="3"/>
                                        </p:tgtEl>
                                        <p:attrNameLst>
                                          <p:attrName>r</p:attrName>
                                        </p:attrNameLst>
                                      </p:cBhvr>
                                    </p:animRot>
                                    <p:animRot by="-1500000">
                                      <p:cBhvr>
                                        <p:cTn id="13" dur="125" fill="hold">
                                          <p:stCondLst>
                                            <p:cond delay="125"/>
                                          </p:stCondLst>
                                        </p:cTn>
                                        <p:tgtEl>
                                          <p:spTgt spid="3"/>
                                        </p:tgtEl>
                                        <p:attrNameLst>
                                          <p:attrName>r</p:attrName>
                                        </p:attrNameLst>
                                      </p:cBhvr>
                                    </p:animRot>
                                    <p:animRot by="-1500000">
                                      <p:cBhvr>
                                        <p:cTn id="14" dur="125" fill="hold">
                                          <p:stCondLst>
                                            <p:cond delay="250"/>
                                          </p:stCondLst>
                                        </p:cTn>
                                        <p:tgtEl>
                                          <p:spTgt spid="3"/>
                                        </p:tgtEl>
                                        <p:attrNameLst>
                                          <p:attrName>r</p:attrName>
                                        </p:attrNameLst>
                                      </p:cBhvr>
                                    </p:animRot>
                                    <p:animRot by="1500000">
                                      <p:cBhvr>
                                        <p:cTn id="15" dur="125" fill="hold">
                                          <p:stCondLst>
                                            <p:cond delay="375"/>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3AB8B3-679B-4E2C-AACF-5FBA7209828A}"/>
              </a:ext>
            </a:extLst>
          </p:cNvPr>
          <p:cNvSpPr txBox="1"/>
          <p:nvPr/>
        </p:nvSpPr>
        <p:spPr>
          <a:xfrm>
            <a:off x="539647" y="1086443"/>
            <a:ext cx="11152682" cy="5262979"/>
          </a:xfrm>
          <a:prstGeom prst="rect">
            <a:avLst/>
          </a:prstGeom>
          <a:solidFill>
            <a:schemeClr val="bg1"/>
          </a:solidFill>
          <a:ln w="38100">
            <a:solidFill>
              <a:srgbClr val="00B0F0"/>
            </a:solidFill>
          </a:ln>
        </p:spPr>
        <p:txBody>
          <a:bodyPr wrap="square" rtlCol="0">
            <a:spAutoFit/>
          </a:bodyPr>
          <a:lstStyle/>
          <a:p>
            <a:pPr algn="just"/>
            <a:r>
              <a:rPr lang="en-US" sz="2100" b="1" dirty="0">
                <a:latin typeface="Times New Roman" panose="02020603050405020304" pitchFamily="18" charset="0"/>
                <a:cs typeface="Times New Roman" panose="02020603050405020304" pitchFamily="18" charset="0"/>
              </a:rPr>
              <a:t>Farabi is Flora’s best friend. They live in the same area. Also they are both in class 7. But they go to different schools.</a:t>
            </a:r>
          </a:p>
          <a:p>
            <a:pPr algn="just"/>
            <a:r>
              <a:rPr lang="en-US" sz="2100" b="1" dirty="0">
                <a:latin typeface="Times New Roman" panose="02020603050405020304" pitchFamily="18" charset="0"/>
                <a:cs typeface="Times New Roman" panose="02020603050405020304" pitchFamily="18" charset="0"/>
              </a:rPr>
              <a:t>It is a school holiday. Flora has come to visit Farabi. They are talking. Flora wants to know about the prize-giving ceremony of Farabi’s school. “Yesterday was our school’s prize-giving day,” Farabi says. “On this occasion our school auditorium and its dais were brightly decorated. Prizes were also  neatly displayed on a separate table on the dais. All the students were present at the function. Among others, the guardians and some eminent persons of the locality attended the function, “ Farabi continues. “ The principal of PN College was the chief guest.”</a:t>
            </a:r>
          </a:p>
          <a:p>
            <a:pPr algn="just"/>
            <a:r>
              <a:rPr lang="en-US" sz="2100" b="1" dirty="0">
                <a:latin typeface="Times New Roman" panose="02020603050405020304" pitchFamily="18" charset="0"/>
                <a:cs typeface="Times New Roman" panose="02020603050405020304" pitchFamily="18" charset="0"/>
              </a:rPr>
              <a:t>“When did the function start?” Flora asked.</a:t>
            </a:r>
          </a:p>
          <a:p>
            <a:pPr algn="just"/>
            <a:r>
              <a:rPr lang="en-US" sz="2100" b="1" dirty="0">
                <a:latin typeface="Times New Roman" panose="02020603050405020304" pitchFamily="18" charset="0"/>
                <a:cs typeface="Times New Roman" panose="02020603050405020304" pitchFamily="18" charset="0"/>
              </a:rPr>
              <a:t>“Oh, it started on time—just at 4 pm,” Farabi says. “Our Head Teacher first read out the annual report. Then the Chief Guest gave a short speech. He highly praised the overall performance of the school and its excellent JSC and SSC Exam results. Then he gave away the prize among the students for their outstanding activities.”</a:t>
            </a:r>
          </a:p>
          <a:p>
            <a:pPr algn="just"/>
            <a:r>
              <a:rPr lang="en-US" sz="2100" b="1" dirty="0">
                <a:latin typeface="Times New Roman" panose="02020603050405020304" pitchFamily="18" charset="0"/>
                <a:cs typeface="Times New Roman" panose="02020603050405020304" pitchFamily="18" charset="0"/>
              </a:rPr>
              <a:t>“Did you get any prize, Farabi?” Flora enquires.</a:t>
            </a:r>
          </a:p>
          <a:p>
            <a:pPr algn="just"/>
            <a:r>
              <a:rPr lang="en-US" sz="2100" b="1" dirty="0">
                <a:latin typeface="Times New Roman" panose="02020603050405020304" pitchFamily="18" charset="0"/>
                <a:cs typeface="Times New Roman" panose="02020603050405020304" pitchFamily="18" charset="0"/>
              </a:rPr>
              <a:t>“Yes, I did,” Farabi replies. “I’ve got two prizes-----one for regular attendance and the other for good results in the last year-ending exams.”</a:t>
            </a:r>
          </a:p>
        </p:txBody>
      </p:sp>
      <p:sp>
        <p:nvSpPr>
          <p:cNvPr id="3" name="TextBox 2">
            <a:extLst>
              <a:ext uri="{FF2B5EF4-FFF2-40B4-BE49-F238E27FC236}">
                <a16:creationId xmlns:a16="http://schemas.microsoft.com/office/drawing/2014/main" id="{3A1C53C0-5F95-4431-B685-3EBBAE12A5CE}"/>
              </a:ext>
            </a:extLst>
          </p:cNvPr>
          <p:cNvSpPr txBox="1"/>
          <p:nvPr/>
        </p:nvSpPr>
        <p:spPr>
          <a:xfrm>
            <a:off x="853545" y="397959"/>
            <a:ext cx="10461459" cy="646331"/>
          </a:xfrm>
          <a:prstGeom prst="rect">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Section B: Read the text and answer the questions.</a:t>
            </a:r>
          </a:p>
        </p:txBody>
      </p:sp>
    </p:spTree>
    <p:extLst>
      <p:ext uri="{BB962C8B-B14F-4D97-AF65-F5344CB8AC3E}">
        <p14:creationId xmlns:p14="http://schemas.microsoft.com/office/powerpoint/2010/main" val="72092107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C48C45-CA30-4B60-96B4-E342127829C3}"/>
              </a:ext>
            </a:extLst>
          </p:cNvPr>
          <p:cNvSpPr txBox="1"/>
          <p:nvPr/>
        </p:nvSpPr>
        <p:spPr>
          <a:xfrm>
            <a:off x="1019332" y="2059613"/>
            <a:ext cx="2030306" cy="523220"/>
          </a:xfrm>
          <a:prstGeom prst="rect">
            <a:avLst/>
          </a:prstGeom>
          <a:solidFill>
            <a:schemeClr val="accent4">
              <a:lumMod val="60000"/>
              <a:lumOff val="40000"/>
            </a:schemeClr>
          </a:solidFill>
          <a:ln>
            <a:solidFill>
              <a:srgbClr val="FF000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Visit</a:t>
            </a:r>
          </a:p>
        </p:txBody>
      </p:sp>
      <p:sp>
        <p:nvSpPr>
          <p:cNvPr id="3" name="TextBox 2">
            <a:extLst>
              <a:ext uri="{FF2B5EF4-FFF2-40B4-BE49-F238E27FC236}">
                <a16:creationId xmlns:a16="http://schemas.microsoft.com/office/drawing/2014/main" id="{169B4D65-215B-471A-BF8E-10C8D5E186E8}"/>
              </a:ext>
            </a:extLst>
          </p:cNvPr>
          <p:cNvSpPr txBox="1"/>
          <p:nvPr/>
        </p:nvSpPr>
        <p:spPr>
          <a:xfrm>
            <a:off x="3397624" y="3269293"/>
            <a:ext cx="7704944" cy="523220"/>
          </a:xfrm>
          <a:prstGeom prst="rect">
            <a:avLst/>
          </a:prstGeom>
          <a:solidFill>
            <a:schemeClr val="accent4">
              <a:lumMod val="60000"/>
              <a:lumOff val="40000"/>
            </a:schemeClr>
          </a:solidFill>
          <a:ln>
            <a:solidFill>
              <a:srgbClr val="FF000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To go to see a person or place</a:t>
            </a:r>
          </a:p>
        </p:txBody>
      </p:sp>
      <p:sp>
        <p:nvSpPr>
          <p:cNvPr id="4" name="TextBox 3">
            <a:extLst>
              <a:ext uri="{FF2B5EF4-FFF2-40B4-BE49-F238E27FC236}">
                <a16:creationId xmlns:a16="http://schemas.microsoft.com/office/drawing/2014/main" id="{B609C612-CEC6-4353-ABF0-C5D060EDA34F}"/>
              </a:ext>
            </a:extLst>
          </p:cNvPr>
          <p:cNvSpPr txBox="1"/>
          <p:nvPr/>
        </p:nvSpPr>
        <p:spPr>
          <a:xfrm>
            <a:off x="3435705" y="4863570"/>
            <a:ext cx="7666863" cy="523220"/>
          </a:xfrm>
          <a:prstGeom prst="rect">
            <a:avLst/>
          </a:prstGeom>
          <a:solidFill>
            <a:schemeClr val="accent6">
              <a:lumMod val="60000"/>
              <a:lumOff val="40000"/>
            </a:schemeClr>
          </a:solidFill>
          <a:ln>
            <a:solidFill>
              <a:srgbClr val="0070C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function</a:t>
            </a:r>
          </a:p>
        </p:txBody>
      </p:sp>
      <p:sp>
        <p:nvSpPr>
          <p:cNvPr id="5" name="TextBox 4">
            <a:extLst>
              <a:ext uri="{FF2B5EF4-FFF2-40B4-BE49-F238E27FC236}">
                <a16:creationId xmlns:a16="http://schemas.microsoft.com/office/drawing/2014/main" id="{795716E0-EC0A-431C-8BBA-F102F6D00767}"/>
              </a:ext>
            </a:extLst>
          </p:cNvPr>
          <p:cNvSpPr txBox="1"/>
          <p:nvPr/>
        </p:nvSpPr>
        <p:spPr>
          <a:xfrm>
            <a:off x="1019332" y="2681778"/>
            <a:ext cx="2030306" cy="523220"/>
          </a:xfrm>
          <a:prstGeom prst="rect">
            <a:avLst/>
          </a:prstGeom>
          <a:solidFill>
            <a:schemeClr val="accent6">
              <a:lumMod val="60000"/>
              <a:lumOff val="40000"/>
            </a:schemeClr>
          </a:solidFill>
          <a:ln>
            <a:solidFill>
              <a:srgbClr val="0070C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Ceremony</a:t>
            </a:r>
          </a:p>
        </p:txBody>
      </p:sp>
      <p:sp>
        <p:nvSpPr>
          <p:cNvPr id="6" name="TextBox 5">
            <a:extLst>
              <a:ext uri="{FF2B5EF4-FFF2-40B4-BE49-F238E27FC236}">
                <a16:creationId xmlns:a16="http://schemas.microsoft.com/office/drawing/2014/main" id="{4BD22330-EDCA-4D9F-BDD8-087555DCBB90}"/>
              </a:ext>
            </a:extLst>
          </p:cNvPr>
          <p:cNvSpPr txBox="1"/>
          <p:nvPr/>
        </p:nvSpPr>
        <p:spPr>
          <a:xfrm>
            <a:off x="1018435" y="3955286"/>
            <a:ext cx="2030306" cy="523220"/>
          </a:xfrm>
          <a:prstGeom prst="rect">
            <a:avLst/>
          </a:prstGeom>
          <a:solidFill>
            <a:schemeClr val="accent5">
              <a:lumMod val="60000"/>
              <a:lumOff val="40000"/>
            </a:schemeClr>
          </a:solidFill>
          <a:ln>
            <a:solidFill>
              <a:srgbClr val="7030A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Praise</a:t>
            </a:r>
          </a:p>
        </p:txBody>
      </p:sp>
      <p:sp>
        <p:nvSpPr>
          <p:cNvPr id="7" name="TextBox 6">
            <a:extLst>
              <a:ext uri="{FF2B5EF4-FFF2-40B4-BE49-F238E27FC236}">
                <a16:creationId xmlns:a16="http://schemas.microsoft.com/office/drawing/2014/main" id="{6B335C7B-B275-4A2A-ABC2-90D27FAB68D2}"/>
              </a:ext>
            </a:extLst>
          </p:cNvPr>
          <p:cNvSpPr txBox="1"/>
          <p:nvPr/>
        </p:nvSpPr>
        <p:spPr>
          <a:xfrm>
            <a:off x="3397624" y="2089088"/>
            <a:ext cx="7704944" cy="523220"/>
          </a:xfrm>
          <a:prstGeom prst="rect">
            <a:avLst/>
          </a:prstGeom>
          <a:solidFill>
            <a:schemeClr val="accent5">
              <a:lumMod val="40000"/>
              <a:lumOff val="60000"/>
            </a:schemeClr>
          </a:solidFill>
          <a:ln>
            <a:solidFill>
              <a:srgbClr val="7030A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Speak highly of somebody or something </a:t>
            </a:r>
          </a:p>
        </p:txBody>
      </p:sp>
      <p:sp>
        <p:nvSpPr>
          <p:cNvPr id="8" name="TextBox 7">
            <a:extLst>
              <a:ext uri="{FF2B5EF4-FFF2-40B4-BE49-F238E27FC236}">
                <a16:creationId xmlns:a16="http://schemas.microsoft.com/office/drawing/2014/main" id="{B0057F1F-E153-4E2F-869B-EE6D7407486D}"/>
              </a:ext>
            </a:extLst>
          </p:cNvPr>
          <p:cNvSpPr txBox="1"/>
          <p:nvPr/>
        </p:nvSpPr>
        <p:spPr>
          <a:xfrm>
            <a:off x="3407468" y="3863743"/>
            <a:ext cx="8039874" cy="954107"/>
          </a:xfrm>
          <a:prstGeom prst="rect">
            <a:avLst/>
          </a:prstGeom>
          <a:solidFill>
            <a:srgbClr val="92D050"/>
          </a:solidFill>
          <a:ln>
            <a:solidFill>
              <a:srgbClr val="FF000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Putting something in a place where you can see it easily</a:t>
            </a:r>
          </a:p>
        </p:txBody>
      </p:sp>
      <p:sp>
        <p:nvSpPr>
          <p:cNvPr id="9" name="TextBox 8">
            <a:extLst>
              <a:ext uri="{FF2B5EF4-FFF2-40B4-BE49-F238E27FC236}">
                <a16:creationId xmlns:a16="http://schemas.microsoft.com/office/drawing/2014/main" id="{BB16AB94-49A0-462D-96D8-ED97B985C20B}"/>
              </a:ext>
            </a:extLst>
          </p:cNvPr>
          <p:cNvSpPr txBox="1"/>
          <p:nvPr/>
        </p:nvSpPr>
        <p:spPr>
          <a:xfrm>
            <a:off x="3397624" y="2663631"/>
            <a:ext cx="7704944" cy="523220"/>
          </a:xfrm>
          <a:prstGeom prst="rect">
            <a:avLst/>
          </a:prstGeom>
          <a:solidFill>
            <a:srgbClr val="FFC000"/>
          </a:solidFill>
          <a:ln>
            <a:solidFill>
              <a:srgbClr val="7030A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Extremely good</a:t>
            </a:r>
          </a:p>
        </p:txBody>
      </p:sp>
      <p:sp>
        <p:nvSpPr>
          <p:cNvPr id="10" name="TextBox 9">
            <a:extLst>
              <a:ext uri="{FF2B5EF4-FFF2-40B4-BE49-F238E27FC236}">
                <a16:creationId xmlns:a16="http://schemas.microsoft.com/office/drawing/2014/main" id="{59082B28-F4C2-4B04-B8C0-FFF93C6FBDB0}"/>
              </a:ext>
            </a:extLst>
          </p:cNvPr>
          <p:cNvSpPr txBox="1"/>
          <p:nvPr/>
        </p:nvSpPr>
        <p:spPr>
          <a:xfrm>
            <a:off x="1019332" y="4835806"/>
            <a:ext cx="2378292" cy="523220"/>
          </a:xfrm>
          <a:prstGeom prst="rect">
            <a:avLst/>
          </a:prstGeom>
          <a:solidFill>
            <a:srgbClr val="FFC000"/>
          </a:solidFill>
          <a:ln>
            <a:solidFill>
              <a:srgbClr val="7030A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Outstanding</a:t>
            </a:r>
          </a:p>
        </p:txBody>
      </p:sp>
      <p:sp>
        <p:nvSpPr>
          <p:cNvPr id="11" name="TextBox 10">
            <a:extLst>
              <a:ext uri="{FF2B5EF4-FFF2-40B4-BE49-F238E27FC236}">
                <a16:creationId xmlns:a16="http://schemas.microsoft.com/office/drawing/2014/main" id="{F7F95E14-6B46-4A10-91C5-D42FE797C7DC}"/>
              </a:ext>
            </a:extLst>
          </p:cNvPr>
          <p:cNvSpPr txBox="1"/>
          <p:nvPr/>
        </p:nvSpPr>
        <p:spPr>
          <a:xfrm>
            <a:off x="1019331" y="5526296"/>
            <a:ext cx="2029410" cy="523220"/>
          </a:xfrm>
          <a:prstGeom prst="rect">
            <a:avLst/>
          </a:prstGeom>
          <a:solidFill>
            <a:srgbClr val="92D050"/>
          </a:solidFill>
          <a:ln>
            <a:solidFill>
              <a:srgbClr val="FF000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Display</a:t>
            </a:r>
          </a:p>
        </p:txBody>
      </p:sp>
      <p:sp>
        <p:nvSpPr>
          <p:cNvPr id="12" name="TextBox 11">
            <a:extLst>
              <a:ext uri="{FF2B5EF4-FFF2-40B4-BE49-F238E27FC236}">
                <a16:creationId xmlns:a16="http://schemas.microsoft.com/office/drawing/2014/main" id="{DC98C848-0EC5-4F33-9ABA-773B99DC711B}"/>
              </a:ext>
            </a:extLst>
          </p:cNvPr>
          <p:cNvSpPr txBox="1"/>
          <p:nvPr/>
        </p:nvSpPr>
        <p:spPr>
          <a:xfrm>
            <a:off x="1019332" y="3344622"/>
            <a:ext cx="2030306" cy="523220"/>
          </a:xfrm>
          <a:prstGeom prst="rect">
            <a:avLst/>
          </a:prstGeom>
          <a:solidFill>
            <a:schemeClr val="accent2">
              <a:lumMod val="40000"/>
              <a:lumOff val="60000"/>
            </a:schemeClr>
          </a:solidFill>
          <a:ln>
            <a:solidFill>
              <a:schemeClr val="tx1"/>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Eminent</a:t>
            </a:r>
          </a:p>
        </p:txBody>
      </p:sp>
      <p:sp>
        <p:nvSpPr>
          <p:cNvPr id="13" name="TextBox 12">
            <a:extLst>
              <a:ext uri="{FF2B5EF4-FFF2-40B4-BE49-F238E27FC236}">
                <a16:creationId xmlns:a16="http://schemas.microsoft.com/office/drawing/2014/main" id="{D2844C6D-531D-4496-AA23-1FC245ADA076}"/>
              </a:ext>
            </a:extLst>
          </p:cNvPr>
          <p:cNvSpPr txBox="1"/>
          <p:nvPr/>
        </p:nvSpPr>
        <p:spPr>
          <a:xfrm>
            <a:off x="3397625" y="5546848"/>
            <a:ext cx="7990052" cy="523220"/>
          </a:xfrm>
          <a:prstGeom prst="rect">
            <a:avLst/>
          </a:prstGeom>
          <a:solidFill>
            <a:schemeClr val="accent2">
              <a:lumMod val="40000"/>
              <a:lumOff val="60000"/>
            </a:schemeClr>
          </a:solidFill>
          <a:ln>
            <a:solidFill>
              <a:schemeClr val="tx1"/>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People having lots of power and influence</a:t>
            </a:r>
          </a:p>
        </p:txBody>
      </p:sp>
      <p:sp>
        <p:nvSpPr>
          <p:cNvPr id="14" name="TextBox 13">
            <a:extLst>
              <a:ext uri="{FF2B5EF4-FFF2-40B4-BE49-F238E27FC236}">
                <a16:creationId xmlns:a16="http://schemas.microsoft.com/office/drawing/2014/main" id="{48D7A416-3DCB-4AC6-B46B-1F3629AC3E47}"/>
              </a:ext>
            </a:extLst>
          </p:cNvPr>
          <p:cNvSpPr txBox="1"/>
          <p:nvPr/>
        </p:nvSpPr>
        <p:spPr>
          <a:xfrm>
            <a:off x="1226856" y="1452164"/>
            <a:ext cx="9738288" cy="646331"/>
          </a:xfrm>
          <a:prstGeom prst="rect">
            <a:avLst/>
          </a:prstGeom>
          <a:noFill/>
        </p:spPr>
        <p:txBody>
          <a:bodyPr wrap="square" rtlCol="0">
            <a:spAutoFit/>
          </a:bodyPr>
          <a:lstStyle/>
          <a:p>
            <a:pPr algn="ctr"/>
            <a:r>
              <a:rPr lang="en-US" sz="3600" dirty="0">
                <a:latin typeface="Arial Rounded MT Bold" panose="020F0704030504030204" pitchFamily="34" charset="0"/>
                <a:cs typeface="Times New Roman" panose="02020603050405020304" pitchFamily="18" charset="0"/>
              </a:rPr>
              <a:t>C) Match the words with their meanings. </a:t>
            </a:r>
          </a:p>
        </p:txBody>
      </p:sp>
      <p:sp>
        <p:nvSpPr>
          <p:cNvPr id="15" name="TextBox 14">
            <a:extLst>
              <a:ext uri="{FF2B5EF4-FFF2-40B4-BE49-F238E27FC236}">
                <a16:creationId xmlns:a16="http://schemas.microsoft.com/office/drawing/2014/main" id="{6D1AC16D-B6C3-458E-B9EC-4C209590343B}"/>
              </a:ext>
            </a:extLst>
          </p:cNvPr>
          <p:cNvSpPr txBox="1"/>
          <p:nvPr/>
        </p:nvSpPr>
        <p:spPr>
          <a:xfrm>
            <a:off x="3876960" y="679280"/>
            <a:ext cx="4438080" cy="769441"/>
          </a:xfrm>
          <a:prstGeom prst="rect">
            <a:avLst/>
          </a:prstGeom>
          <a:solidFill>
            <a:schemeClr val="accent4">
              <a:lumMod val="20000"/>
              <a:lumOff val="8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400" dirty="0">
                <a:latin typeface="Arial Rounded MT Bold" panose="020F0704030504030204" pitchFamily="34" charset="0"/>
                <a:cs typeface="Times New Roman" panose="02020603050405020304" pitchFamily="18" charset="0"/>
              </a:rPr>
              <a:t>Individual work </a:t>
            </a:r>
          </a:p>
        </p:txBody>
      </p:sp>
    </p:spTree>
    <p:extLst>
      <p:ext uri="{BB962C8B-B14F-4D97-AF65-F5344CB8AC3E}">
        <p14:creationId xmlns:p14="http://schemas.microsoft.com/office/powerpoint/2010/main" val="7733429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44ED3-561C-4E70-BA13-6080B326E17A}"/>
              </a:ext>
            </a:extLst>
          </p:cNvPr>
          <p:cNvSpPr/>
          <p:nvPr/>
        </p:nvSpPr>
        <p:spPr>
          <a:xfrm>
            <a:off x="804324" y="620733"/>
            <a:ext cx="10643018" cy="5556014"/>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9E218BA-F9AA-4333-912D-FFEBD8AE2AB1}"/>
              </a:ext>
            </a:extLst>
          </p:cNvPr>
          <p:cNvSpPr txBox="1"/>
          <p:nvPr/>
        </p:nvSpPr>
        <p:spPr>
          <a:xfrm>
            <a:off x="1019332" y="2059613"/>
            <a:ext cx="2030306" cy="523220"/>
          </a:xfrm>
          <a:prstGeom prst="rect">
            <a:avLst/>
          </a:prstGeom>
          <a:solidFill>
            <a:schemeClr val="accent4">
              <a:lumMod val="60000"/>
              <a:lumOff val="40000"/>
            </a:schemeClr>
          </a:solidFill>
          <a:ln>
            <a:solidFill>
              <a:srgbClr val="FF000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Visit</a:t>
            </a:r>
          </a:p>
        </p:txBody>
      </p:sp>
      <p:sp>
        <p:nvSpPr>
          <p:cNvPr id="4" name="TextBox 3">
            <a:extLst>
              <a:ext uri="{FF2B5EF4-FFF2-40B4-BE49-F238E27FC236}">
                <a16:creationId xmlns:a16="http://schemas.microsoft.com/office/drawing/2014/main" id="{981AF08C-4B94-4043-B612-951C99A2C7D6}"/>
              </a:ext>
            </a:extLst>
          </p:cNvPr>
          <p:cNvSpPr txBox="1"/>
          <p:nvPr/>
        </p:nvSpPr>
        <p:spPr>
          <a:xfrm>
            <a:off x="3310486" y="2059613"/>
            <a:ext cx="7862181" cy="523220"/>
          </a:xfrm>
          <a:prstGeom prst="rect">
            <a:avLst/>
          </a:prstGeom>
          <a:solidFill>
            <a:schemeClr val="accent4">
              <a:lumMod val="60000"/>
              <a:lumOff val="40000"/>
            </a:schemeClr>
          </a:solidFill>
          <a:ln>
            <a:solidFill>
              <a:srgbClr val="FF000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To go to see a person or place</a:t>
            </a:r>
          </a:p>
        </p:txBody>
      </p:sp>
      <p:sp>
        <p:nvSpPr>
          <p:cNvPr id="5" name="TextBox 4">
            <a:extLst>
              <a:ext uri="{FF2B5EF4-FFF2-40B4-BE49-F238E27FC236}">
                <a16:creationId xmlns:a16="http://schemas.microsoft.com/office/drawing/2014/main" id="{08A813B6-2D84-4569-8263-507F412134FD}"/>
              </a:ext>
            </a:extLst>
          </p:cNvPr>
          <p:cNvSpPr txBox="1"/>
          <p:nvPr/>
        </p:nvSpPr>
        <p:spPr>
          <a:xfrm>
            <a:off x="3310486" y="2669123"/>
            <a:ext cx="7822587" cy="523220"/>
          </a:xfrm>
          <a:prstGeom prst="rect">
            <a:avLst/>
          </a:prstGeom>
          <a:solidFill>
            <a:schemeClr val="accent6">
              <a:lumMod val="60000"/>
              <a:lumOff val="40000"/>
            </a:schemeClr>
          </a:solidFill>
          <a:ln>
            <a:solidFill>
              <a:srgbClr val="0070C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function</a:t>
            </a:r>
          </a:p>
        </p:txBody>
      </p:sp>
      <p:sp>
        <p:nvSpPr>
          <p:cNvPr id="6" name="TextBox 5">
            <a:extLst>
              <a:ext uri="{FF2B5EF4-FFF2-40B4-BE49-F238E27FC236}">
                <a16:creationId xmlns:a16="http://schemas.microsoft.com/office/drawing/2014/main" id="{C7E8BB5E-8555-4680-BCD2-A08E45B0DF20}"/>
              </a:ext>
            </a:extLst>
          </p:cNvPr>
          <p:cNvSpPr txBox="1"/>
          <p:nvPr/>
        </p:nvSpPr>
        <p:spPr>
          <a:xfrm>
            <a:off x="1019332" y="2681778"/>
            <a:ext cx="2030306" cy="523220"/>
          </a:xfrm>
          <a:prstGeom prst="rect">
            <a:avLst/>
          </a:prstGeom>
          <a:solidFill>
            <a:schemeClr val="accent6">
              <a:lumMod val="60000"/>
              <a:lumOff val="40000"/>
            </a:schemeClr>
          </a:solidFill>
          <a:ln>
            <a:solidFill>
              <a:srgbClr val="0070C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Ceremony</a:t>
            </a:r>
          </a:p>
        </p:txBody>
      </p:sp>
      <p:sp>
        <p:nvSpPr>
          <p:cNvPr id="7" name="TextBox 6">
            <a:extLst>
              <a:ext uri="{FF2B5EF4-FFF2-40B4-BE49-F238E27FC236}">
                <a16:creationId xmlns:a16="http://schemas.microsoft.com/office/drawing/2014/main" id="{1C0199FD-5B53-49DB-A14E-F8255BD5AA78}"/>
              </a:ext>
            </a:extLst>
          </p:cNvPr>
          <p:cNvSpPr txBox="1"/>
          <p:nvPr/>
        </p:nvSpPr>
        <p:spPr>
          <a:xfrm>
            <a:off x="1018435" y="3955286"/>
            <a:ext cx="2030306" cy="523220"/>
          </a:xfrm>
          <a:prstGeom prst="rect">
            <a:avLst/>
          </a:prstGeom>
          <a:solidFill>
            <a:schemeClr val="accent5">
              <a:lumMod val="60000"/>
              <a:lumOff val="40000"/>
            </a:schemeClr>
          </a:solidFill>
          <a:ln>
            <a:solidFill>
              <a:srgbClr val="7030A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Praise</a:t>
            </a:r>
          </a:p>
        </p:txBody>
      </p:sp>
      <p:sp>
        <p:nvSpPr>
          <p:cNvPr id="8" name="TextBox 7">
            <a:extLst>
              <a:ext uri="{FF2B5EF4-FFF2-40B4-BE49-F238E27FC236}">
                <a16:creationId xmlns:a16="http://schemas.microsoft.com/office/drawing/2014/main" id="{C79AD1A0-2357-4C00-96EB-45438369427D}"/>
              </a:ext>
            </a:extLst>
          </p:cNvPr>
          <p:cNvSpPr txBox="1"/>
          <p:nvPr/>
        </p:nvSpPr>
        <p:spPr>
          <a:xfrm>
            <a:off x="3234120" y="3959657"/>
            <a:ext cx="7898954" cy="523220"/>
          </a:xfrm>
          <a:prstGeom prst="rect">
            <a:avLst/>
          </a:prstGeom>
          <a:solidFill>
            <a:schemeClr val="accent5">
              <a:lumMod val="40000"/>
              <a:lumOff val="60000"/>
            </a:schemeClr>
          </a:solidFill>
          <a:ln>
            <a:solidFill>
              <a:srgbClr val="7030A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Speak highly of somebody or something </a:t>
            </a:r>
          </a:p>
        </p:txBody>
      </p:sp>
      <p:sp>
        <p:nvSpPr>
          <p:cNvPr id="9" name="TextBox 8">
            <a:extLst>
              <a:ext uri="{FF2B5EF4-FFF2-40B4-BE49-F238E27FC236}">
                <a16:creationId xmlns:a16="http://schemas.microsoft.com/office/drawing/2014/main" id="{2A0A7403-79D2-4BE6-A669-7EDE771A5A4C}"/>
              </a:ext>
            </a:extLst>
          </p:cNvPr>
          <p:cNvSpPr txBox="1"/>
          <p:nvPr/>
        </p:nvSpPr>
        <p:spPr>
          <a:xfrm>
            <a:off x="3143022" y="5143971"/>
            <a:ext cx="7990052" cy="954107"/>
          </a:xfrm>
          <a:prstGeom prst="rect">
            <a:avLst/>
          </a:prstGeom>
          <a:solidFill>
            <a:srgbClr val="92D050"/>
          </a:solidFill>
          <a:ln>
            <a:solidFill>
              <a:srgbClr val="FF000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Putting something in a place where you can see it easily</a:t>
            </a:r>
          </a:p>
        </p:txBody>
      </p:sp>
      <p:sp>
        <p:nvSpPr>
          <p:cNvPr id="10" name="TextBox 9">
            <a:extLst>
              <a:ext uri="{FF2B5EF4-FFF2-40B4-BE49-F238E27FC236}">
                <a16:creationId xmlns:a16="http://schemas.microsoft.com/office/drawing/2014/main" id="{44584485-E407-48EE-82EE-C0E5ECFAD78B}"/>
              </a:ext>
            </a:extLst>
          </p:cNvPr>
          <p:cNvSpPr txBox="1"/>
          <p:nvPr/>
        </p:nvSpPr>
        <p:spPr>
          <a:xfrm>
            <a:off x="3457880" y="4551814"/>
            <a:ext cx="7704944" cy="523220"/>
          </a:xfrm>
          <a:prstGeom prst="rect">
            <a:avLst/>
          </a:prstGeom>
          <a:solidFill>
            <a:srgbClr val="FFC000"/>
          </a:solidFill>
          <a:ln>
            <a:solidFill>
              <a:srgbClr val="7030A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Extremely good</a:t>
            </a:r>
          </a:p>
        </p:txBody>
      </p:sp>
      <p:sp>
        <p:nvSpPr>
          <p:cNvPr id="11" name="TextBox 10">
            <a:extLst>
              <a:ext uri="{FF2B5EF4-FFF2-40B4-BE49-F238E27FC236}">
                <a16:creationId xmlns:a16="http://schemas.microsoft.com/office/drawing/2014/main" id="{4328C2B1-57EE-4989-BC18-D23E44E3BE04}"/>
              </a:ext>
            </a:extLst>
          </p:cNvPr>
          <p:cNvSpPr txBox="1"/>
          <p:nvPr/>
        </p:nvSpPr>
        <p:spPr>
          <a:xfrm>
            <a:off x="1029176" y="4575515"/>
            <a:ext cx="2378292" cy="523220"/>
          </a:xfrm>
          <a:prstGeom prst="rect">
            <a:avLst/>
          </a:prstGeom>
          <a:solidFill>
            <a:srgbClr val="FFC000"/>
          </a:solidFill>
          <a:ln>
            <a:solidFill>
              <a:srgbClr val="7030A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Outstanding</a:t>
            </a:r>
          </a:p>
        </p:txBody>
      </p:sp>
      <p:sp>
        <p:nvSpPr>
          <p:cNvPr id="12" name="TextBox 11">
            <a:extLst>
              <a:ext uri="{FF2B5EF4-FFF2-40B4-BE49-F238E27FC236}">
                <a16:creationId xmlns:a16="http://schemas.microsoft.com/office/drawing/2014/main" id="{2D7828D0-B6B5-4FCA-9000-FC3F10D8950F}"/>
              </a:ext>
            </a:extLst>
          </p:cNvPr>
          <p:cNvSpPr txBox="1"/>
          <p:nvPr/>
        </p:nvSpPr>
        <p:spPr>
          <a:xfrm>
            <a:off x="1029176" y="5187692"/>
            <a:ext cx="2029410" cy="523220"/>
          </a:xfrm>
          <a:prstGeom prst="rect">
            <a:avLst/>
          </a:prstGeom>
          <a:solidFill>
            <a:srgbClr val="92D050"/>
          </a:solidFill>
          <a:ln>
            <a:solidFill>
              <a:srgbClr val="FF0000"/>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Display</a:t>
            </a:r>
          </a:p>
        </p:txBody>
      </p:sp>
      <p:sp>
        <p:nvSpPr>
          <p:cNvPr id="13" name="TextBox 12">
            <a:extLst>
              <a:ext uri="{FF2B5EF4-FFF2-40B4-BE49-F238E27FC236}">
                <a16:creationId xmlns:a16="http://schemas.microsoft.com/office/drawing/2014/main" id="{CA398834-4F58-496E-95DA-36E10E80377B}"/>
              </a:ext>
            </a:extLst>
          </p:cNvPr>
          <p:cNvSpPr txBox="1"/>
          <p:nvPr/>
        </p:nvSpPr>
        <p:spPr>
          <a:xfrm>
            <a:off x="1019332" y="3344622"/>
            <a:ext cx="2030306" cy="523220"/>
          </a:xfrm>
          <a:prstGeom prst="rect">
            <a:avLst/>
          </a:prstGeom>
          <a:solidFill>
            <a:schemeClr val="accent2">
              <a:lumMod val="40000"/>
              <a:lumOff val="60000"/>
            </a:schemeClr>
          </a:solidFill>
          <a:ln>
            <a:solidFill>
              <a:schemeClr val="tx1"/>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Eminent</a:t>
            </a:r>
          </a:p>
        </p:txBody>
      </p:sp>
      <p:sp>
        <p:nvSpPr>
          <p:cNvPr id="14" name="TextBox 13">
            <a:extLst>
              <a:ext uri="{FF2B5EF4-FFF2-40B4-BE49-F238E27FC236}">
                <a16:creationId xmlns:a16="http://schemas.microsoft.com/office/drawing/2014/main" id="{80088A70-222C-4FBB-9730-90F5ACF87857}"/>
              </a:ext>
            </a:extLst>
          </p:cNvPr>
          <p:cNvSpPr txBox="1"/>
          <p:nvPr/>
        </p:nvSpPr>
        <p:spPr>
          <a:xfrm>
            <a:off x="3264914" y="3318816"/>
            <a:ext cx="7868160" cy="523220"/>
          </a:xfrm>
          <a:prstGeom prst="rect">
            <a:avLst/>
          </a:prstGeom>
          <a:solidFill>
            <a:schemeClr val="accent2">
              <a:lumMod val="40000"/>
              <a:lumOff val="60000"/>
            </a:schemeClr>
          </a:solidFill>
          <a:ln>
            <a:solidFill>
              <a:schemeClr val="tx1"/>
            </a:solidFill>
          </a:ln>
        </p:spPr>
        <p:txBody>
          <a:bodyPr wrap="square" rtlCol="0">
            <a:spAutoFit/>
          </a:bodyPr>
          <a:lstStyle/>
          <a:p>
            <a:r>
              <a:rPr lang="en-US" sz="2800" dirty="0">
                <a:latin typeface="Arial Rounded MT Bold" panose="020F0704030504030204" pitchFamily="34" charset="0"/>
                <a:cs typeface="Times New Roman" panose="02020603050405020304" pitchFamily="18" charset="0"/>
              </a:rPr>
              <a:t>People having lots of power and influence</a:t>
            </a:r>
          </a:p>
        </p:txBody>
      </p:sp>
      <p:sp>
        <p:nvSpPr>
          <p:cNvPr id="15" name="TextBox 14">
            <a:extLst>
              <a:ext uri="{FF2B5EF4-FFF2-40B4-BE49-F238E27FC236}">
                <a16:creationId xmlns:a16="http://schemas.microsoft.com/office/drawing/2014/main" id="{BC0F1EC8-7A9E-49AD-A24F-2C0436132029}"/>
              </a:ext>
            </a:extLst>
          </p:cNvPr>
          <p:cNvSpPr txBox="1"/>
          <p:nvPr/>
        </p:nvSpPr>
        <p:spPr>
          <a:xfrm>
            <a:off x="3876960" y="679280"/>
            <a:ext cx="4438080" cy="769441"/>
          </a:xfrm>
          <a:prstGeom prst="rect">
            <a:avLst/>
          </a:prstGeom>
          <a:solidFill>
            <a:schemeClr val="accent4">
              <a:lumMod val="20000"/>
              <a:lumOff val="8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400" dirty="0">
                <a:latin typeface="Arial Rounded MT Bold" panose="020F0704030504030204" pitchFamily="34" charset="0"/>
                <a:cs typeface="Times New Roman" panose="02020603050405020304" pitchFamily="18" charset="0"/>
              </a:rPr>
              <a:t>Individual work </a:t>
            </a:r>
          </a:p>
        </p:txBody>
      </p:sp>
      <p:sp>
        <p:nvSpPr>
          <p:cNvPr id="16" name="TextBox 15">
            <a:extLst>
              <a:ext uri="{FF2B5EF4-FFF2-40B4-BE49-F238E27FC236}">
                <a16:creationId xmlns:a16="http://schemas.microsoft.com/office/drawing/2014/main" id="{C4D651F4-E785-471D-AC02-3BE304C6AE2F}"/>
              </a:ext>
            </a:extLst>
          </p:cNvPr>
          <p:cNvSpPr txBox="1"/>
          <p:nvPr/>
        </p:nvSpPr>
        <p:spPr>
          <a:xfrm>
            <a:off x="1416673" y="1345211"/>
            <a:ext cx="9418320" cy="646331"/>
          </a:xfrm>
          <a:prstGeom prst="rect">
            <a:avLst/>
          </a:prstGeom>
          <a:noFill/>
        </p:spPr>
        <p:txBody>
          <a:bodyPr wrap="square" rtlCol="0">
            <a:spAutoFit/>
          </a:bodyPr>
          <a:lstStyle/>
          <a:p>
            <a:pPr algn="ctr"/>
            <a:r>
              <a:rPr lang="en-US" sz="3600" dirty="0">
                <a:latin typeface="Arial Rounded MT Bold" panose="020F0704030504030204" pitchFamily="34" charset="0"/>
                <a:cs typeface="Times New Roman" panose="02020603050405020304" pitchFamily="18" charset="0"/>
              </a:rPr>
              <a:t> Match the answer.(Click on the word) </a:t>
            </a:r>
          </a:p>
        </p:txBody>
      </p:sp>
    </p:spTree>
    <p:extLst>
      <p:ext uri="{BB962C8B-B14F-4D97-AF65-F5344CB8AC3E}">
        <p14:creationId xmlns:p14="http://schemas.microsoft.com/office/powerpoint/2010/main" val="3435056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bldLst>
      <p:bldP spid="4" grpId="0" animBg="1"/>
      <p:bldP spid="5" grpId="0" animBg="1"/>
      <p:bldP spid="8" grpId="0" animBg="1"/>
      <p:bldP spid="9" grpId="0" animBg="1"/>
      <p:bldP spid="10"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58D92D-6044-4ACD-AFF2-3007A9DBE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67" y="561564"/>
            <a:ext cx="1576880" cy="1465356"/>
          </a:xfrm>
          <a:prstGeom prst="rect">
            <a:avLst/>
          </a:prstGeom>
        </p:spPr>
      </p:pic>
      <p:pic>
        <p:nvPicPr>
          <p:cNvPr id="7" name="Picture 6">
            <a:extLst>
              <a:ext uri="{FF2B5EF4-FFF2-40B4-BE49-F238E27FC236}">
                <a16:creationId xmlns:a16="http://schemas.microsoft.com/office/drawing/2014/main" id="{C3E3AB0F-1036-4A42-9CEC-CD0DD1D58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268" y="519440"/>
            <a:ext cx="1576880" cy="1507480"/>
          </a:xfrm>
          <a:prstGeom prst="rect">
            <a:avLst/>
          </a:prstGeom>
        </p:spPr>
      </p:pic>
      <p:sp>
        <p:nvSpPr>
          <p:cNvPr id="3" name="TextBox 2">
            <a:extLst>
              <a:ext uri="{FF2B5EF4-FFF2-40B4-BE49-F238E27FC236}">
                <a16:creationId xmlns:a16="http://schemas.microsoft.com/office/drawing/2014/main" id="{984EED50-49A0-403D-B426-674AFB748AB7}"/>
              </a:ext>
            </a:extLst>
          </p:cNvPr>
          <p:cNvSpPr txBox="1"/>
          <p:nvPr/>
        </p:nvSpPr>
        <p:spPr>
          <a:xfrm>
            <a:off x="1996696" y="1344043"/>
            <a:ext cx="8244583" cy="1015663"/>
          </a:xfrm>
          <a:prstGeom prst="rect">
            <a:avLst/>
          </a:prstGeom>
          <a:solidFill>
            <a:schemeClr val="accent6">
              <a:lumMod val="20000"/>
              <a:lumOff val="80000"/>
            </a:schemeClr>
          </a:solidFill>
          <a:ln w="28575">
            <a:solidFill>
              <a:srgbClr val="7030A0"/>
            </a:solidFill>
          </a:ln>
        </p:spPr>
        <p:txBody>
          <a:bodyPr wrap="square" rtlCol="0">
            <a:spAutoFit/>
          </a:bodyPr>
          <a:lstStyle/>
          <a:p>
            <a:pPr algn="ctr"/>
            <a:r>
              <a:rPr lang="en-US" sz="3000" dirty="0">
                <a:latin typeface="Arial Rounded MT Bold" panose="020F0704030504030204" pitchFamily="34" charset="0"/>
                <a:cs typeface="Times New Roman" panose="02020603050405020304" pitchFamily="18" charset="0"/>
              </a:rPr>
              <a:t>D) Ask and answer in pairs. Make questions and then choose answer from this table. </a:t>
            </a:r>
          </a:p>
        </p:txBody>
      </p:sp>
      <p:graphicFrame>
        <p:nvGraphicFramePr>
          <p:cNvPr id="4" name="Table 3">
            <a:extLst>
              <a:ext uri="{FF2B5EF4-FFF2-40B4-BE49-F238E27FC236}">
                <a16:creationId xmlns:a16="http://schemas.microsoft.com/office/drawing/2014/main" id="{E302322B-8259-40E8-9CB7-BBC49B4FC8AE}"/>
              </a:ext>
            </a:extLst>
          </p:cNvPr>
          <p:cNvGraphicFramePr>
            <a:graphicFrameLocks noGrp="1"/>
          </p:cNvGraphicFramePr>
          <p:nvPr>
            <p:extLst>
              <p:ext uri="{D42A27DB-BD31-4B8C-83A1-F6EECF244321}">
                <p14:modId xmlns:p14="http://schemas.microsoft.com/office/powerpoint/2010/main" val="1323545470"/>
              </p:ext>
            </p:extLst>
          </p:nvPr>
        </p:nvGraphicFramePr>
        <p:xfrm>
          <a:off x="689547" y="2432310"/>
          <a:ext cx="10822899" cy="3854302"/>
        </p:xfrm>
        <a:graphic>
          <a:graphicData uri="http://schemas.openxmlformats.org/drawingml/2006/table">
            <a:tbl>
              <a:tblPr firstRow="1" bandRow="1">
                <a:tableStyleId>{5C22544A-7EE6-4342-B048-85BDC9FD1C3A}</a:tableStyleId>
              </a:tblPr>
              <a:tblGrid>
                <a:gridCol w="1377838">
                  <a:extLst>
                    <a:ext uri="{9D8B030D-6E8A-4147-A177-3AD203B41FA5}">
                      <a16:colId xmlns:a16="http://schemas.microsoft.com/office/drawing/2014/main" val="20000"/>
                    </a:ext>
                  </a:extLst>
                </a:gridCol>
                <a:gridCol w="1297655">
                  <a:extLst>
                    <a:ext uri="{9D8B030D-6E8A-4147-A177-3AD203B41FA5}">
                      <a16:colId xmlns:a16="http://schemas.microsoft.com/office/drawing/2014/main" val="20001"/>
                    </a:ext>
                  </a:extLst>
                </a:gridCol>
                <a:gridCol w="4254069">
                  <a:extLst>
                    <a:ext uri="{9D8B030D-6E8A-4147-A177-3AD203B41FA5}">
                      <a16:colId xmlns:a16="http://schemas.microsoft.com/office/drawing/2014/main" val="20002"/>
                    </a:ext>
                  </a:extLst>
                </a:gridCol>
                <a:gridCol w="3893337">
                  <a:extLst>
                    <a:ext uri="{9D8B030D-6E8A-4147-A177-3AD203B41FA5}">
                      <a16:colId xmlns:a16="http://schemas.microsoft.com/office/drawing/2014/main" val="20003"/>
                    </a:ext>
                  </a:extLst>
                </a:gridCol>
              </a:tblGrid>
              <a:tr h="476780">
                <a:tc gridSpan="3">
                  <a:txBody>
                    <a:bodyPr/>
                    <a:lstStyle/>
                    <a:p>
                      <a:pPr algn="ctr"/>
                      <a:r>
                        <a:rPr lang="en-US" sz="2400" b="1" dirty="0">
                          <a:solidFill>
                            <a:schemeClr val="tx1"/>
                          </a:solidFill>
                          <a:latin typeface="Arial Rounded MT Bold" panose="020F0704030504030204" pitchFamily="34" charset="0"/>
                        </a:rPr>
                        <a:t>        </a:t>
                      </a:r>
                      <a:r>
                        <a:rPr lang="en-US" sz="2800" b="1" dirty="0">
                          <a:solidFill>
                            <a:schemeClr val="tx1"/>
                          </a:solidFill>
                          <a:latin typeface="Arial Rounded MT Bold" panose="020F0704030504030204" pitchFamily="34" charset="0"/>
                        </a:rPr>
                        <a:t>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latin typeface="Arial Rounded MT Bold" panose="020F0704030504030204" pitchFamily="34" charset="0"/>
                        </a:rPr>
                        <a:t>Answers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63408">
                <a:tc>
                  <a:txBody>
                    <a:bodyPr/>
                    <a:lstStyle/>
                    <a:p>
                      <a:pPr algn="ctr"/>
                      <a:r>
                        <a:rPr lang="en-US" sz="2400" b="1" dirty="0">
                          <a:solidFill>
                            <a:schemeClr val="tx1"/>
                          </a:solidFill>
                          <a:latin typeface="Arial Rounded MT Bold" panose="020F0704030504030204" pitchFamily="34" charset="0"/>
                          <a:cs typeface="Times New Roman" panose="02020603050405020304" pitchFamily="18" charset="0"/>
                        </a:rPr>
                        <a:t>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endParaRPr lang="en-US" sz="2400" b="1" dirty="0">
                        <a:solidFill>
                          <a:schemeClr val="tx1"/>
                        </a:solidFill>
                        <a:latin typeface="Arial Rounded MT Bold" panose="020F0704030504030204" pitchFamily="34" charset="0"/>
                        <a:cs typeface="Times New Roman" panose="02020603050405020304" pitchFamily="18" charset="0"/>
                      </a:endParaRPr>
                    </a:p>
                    <a:p>
                      <a:endParaRPr lang="en-US" sz="2400" b="1" dirty="0">
                        <a:solidFill>
                          <a:schemeClr val="tx1"/>
                        </a:solidFill>
                        <a:latin typeface="Arial Rounded MT Bold" panose="020F0704030504030204" pitchFamily="34" charset="0"/>
                        <a:cs typeface="Times New Roman" panose="02020603050405020304" pitchFamily="18" charset="0"/>
                      </a:endParaRPr>
                    </a:p>
                    <a:p>
                      <a:pPr algn="ctr"/>
                      <a:endParaRPr lang="en-US" sz="2400" b="1" dirty="0">
                        <a:solidFill>
                          <a:schemeClr val="tx1"/>
                        </a:solidFill>
                        <a:latin typeface="Arial Rounded MT Bold" panose="020F0704030504030204" pitchFamily="34" charset="0"/>
                        <a:cs typeface="Times New Roman" panose="02020603050405020304" pitchFamily="18" charset="0"/>
                      </a:endParaRPr>
                    </a:p>
                    <a:p>
                      <a:pPr algn="ctr"/>
                      <a:r>
                        <a:rPr lang="en-US" sz="2400" b="1" dirty="0">
                          <a:solidFill>
                            <a:schemeClr val="tx1"/>
                          </a:solidFill>
                          <a:latin typeface="Arial Rounded MT Bold" panose="020F0704030504030204" pitchFamily="34" charset="0"/>
                          <a:cs typeface="Times New Roman" panose="02020603050405020304" pitchFamily="18" charset="0"/>
                        </a:rPr>
                        <a:t>Was</a:t>
                      </a:r>
                    </a:p>
                    <a:p>
                      <a:pPr algn="ctr"/>
                      <a:endParaRPr lang="en-US" sz="2400" b="1" dirty="0">
                        <a:solidFill>
                          <a:schemeClr val="tx1"/>
                        </a:solidFill>
                        <a:latin typeface="Arial Rounded MT Bold" panose="020F0704030504030204" pitchFamily="34" charset="0"/>
                        <a:cs typeface="Times New Roman" panose="02020603050405020304" pitchFamily="18" charset="0"/>
                      </a:endParaRPr>
                    </a:p>
                    <a:p>
                      <a:pPr algn="ctr"/>
                      <a:r>
                        <a:rPr lang="en-US" sz="2400" b="1" dirty="0">
                          <a:solidFill>
                            <a:schemeClr val="tx1"/>
                          </a:solidFill>
                          <a:latin typeface="Arial Rounded MT Bold" panose="020F0704030504030204" pitchFamily="34" charset="0"/>
                          <a:cs typeface="Times New Roman" panose="02020603050405020304" pitchFamily="18" charset="0"/>
                        </a:rPr>
                        <a:t>Did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a:solidFill>
                            <a:schemeClr val="tx1"/>
                          </a:solidFill>
                          <a:latin typeface="Arial Rounded MT Bold" panose="020F0704030504030204" pitchFamily="34" charset="0"/>
                          <a:cs typeface="Times New Roman" panose="02020603050405020304" pitchFamily="18" charset="0"/>
                        </a:rPr>
                        <a:t>the prize-giving function</a:t>
                      </a:r>
                      <a:r>
                        <a:rPr lang="en-US" sz="2400" b="1" baseline="0" dirty="0">
                          <a:solidFill>
                            <a:schemeClr val="tx1"/>
                          </a:solidFill>
                          <a:latin typeface="Arial Rounded MT Bold" panose="020F0704030504030204" pitchFamily="34" charset="0"/>
                          <a:cs typeface="Times New Roman" panose="02020603050405020304" pitchFamily="18" charset="0"/>
                        </a:rPr>
                        <a:t> held?</a:t>
                      </a:r>
                      <a:endParaRPr lang="en-US" sz="2400" b="1" dirty="0">
                        <a:solidFill>
                          <a:schemeClr val="tx1"/>
                        </a:solidFill>
                        <a:latin typeface="Arial Rounded MT Bold" panose="020F07040305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a:solidFill>
                            <a:schemeClr val="tx1"/>
                          </a:solidFill>
                          <a:latin typeface="Arial Rounded MT Bold" panose="020F0704030504030204" pitchFamily="34" charset="0"/>
                          <a:cs typeface="Times New Roman" panose="02020603050405020304" pitchFamily="18" charset="0"/>
                        </a:rPr>
                        <a:t>The Principal of PN</a:t>
                      </a:r>
                      <a:r>
                        <a:rPr lang="en-US" sz="2400" b="1" baseline="0" dirty="0">
                          <a:solidFill>
                            <a:schemeClr val="tx1"/>
                          </a:solidFill>
                          <a:latin typeface="Arial Rounded MT Bold" panose="020F0704030504030204" pitchFamily="34" charset="0"/>
                          <a:cs typeface="Times New Roman" panose="02020603050405020304" pitchFamily="18" charset="0"/>
                        </a:rPr>
                        <a:t> College.</a:t>
                      </a:r>
                      <a:endParaRPr lang="en-US" sz="2400" b="1" dirty="0">
                        <a:solidFill>
                          <a:schemeClr val="tx1"/>
                        </a:solidFill>
                        <a:latin typeface="Arial Rounded MT Bold" panose="020F07040305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3408">
                <a:tc>
                  <a:txBody>
                    <a:bodyPr/>
                    <a:lstStyle/>
                    <a:p>
                      <a:pPr algn="ctr"/>
                      <a:r>
                        <a:rPr lang="en-US" sz="2400" b="1" dirty="0">
                          <a:solidFill>
                            <a:schemeClr val="tx1"/>
                          </a:solidFill>
                          <a:latin typeface="Arial Rounded MT Bold" panose="020F0704030504030204" pitchFamily="34" charset="0"/>
                          <a:cs typeface="Times New Roman" panose="02020603050405020304" pitchFamily="18" charset="0"/>
                        </a:rPr>
                        <a:t>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a:solidFill>
                            <a:schemeClr val="tx1"/>
                          </a:solidFill>
                          <a:latin typeface="Arial Rounded MT Bold" panose="020F0704030504030204" pitchFamily="34" charset="0"/>
                          <a:cs typeface="Times New Roman" panose="02020603050405020304" pitchFamily="18" charset="0"/>
                        </a:rPr>
                        <a:t>the</a:t>
                      </a:r>
                      <a:r>
                        <a:rPr lang="en-US" sz="2400" b="1" baseline="0" dirty="0">
                          <a:solidFill>
                            <a:schemeClr val="tx1"/>
                          </a:solidFill>
                          <a:latin typeface="Arial Rounded MT Bold" panose="020F0704030504030204" pitchFamily="34" charset="0"/>
                          <a:cs typeface="Times New Roman" panose="02020603050405020304" pitchFamily="18" charset="0"/>
                        </a:rPr>
                        <a:t> auditorium decorated?</a:t>
                      </a:r>
                      <a:endParaRPr lang="en-US" sz="2400" b="1" dirty="0">
                        <a:solidFill>
                          <a:schemeClr val="tx1"/>
                        </a:solidFill>
                        <a:latin typeface="Arial Rounded MT Bold" panose="020F07040305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a:solidFill>
                            <a:schemeClr val="tx1"/>
                          </a:solidFill>
                          <a:latin typeface="Arial Rounded MT Bold" panose="020F0704030504030204" pitchFamily="34" charset="0"/>
                          <a:cs typeface="Times New Roman" panose="02020603050405020304" pitchFamily="18" charset="0"/>
                        </a:rPr>
                        <a:t>In the school</a:t>
                      </a:r>
                      <a:r>
                        <a:rPr lang="en-US" sz="2400" b="1" baseline="0" dirty="0">
                          <a:solidFill>
                            <a:schemeClr val="tx1"/>
                          </a:solidFill>
                          <a:latin typeface="Arial Rounded MT Bold" panose="020F0704030504030204" pitchFamily="34" charset="0"/>
                          <a:cs typeface="Times New Roman" panose="02020603050405020304" pitchFamily="18" charset="0"/>
                        </a:rPr>
                        <a:t> auditorium.</a:t>
                      </a:r>
                      <a:endParaRPr lang="en-US" sz="2400" b="1" dirty="0">
                        <a:solidFill>
                          <a:schemeClr val="tx1"/>
                        </a:solidFill>
                        <a:latin typeface="Arial Rounded MT Bold" panose="020F07040305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3408">
                <a:tc>
                  <a:txBody>
                    <a:bodyPr/>
                    <a:lstStyle/>
                    <a:p>
                      <a:pPr algn="ctr"/>
                      <a:r>
                        <a:rPr lang="en-US" sz="2400" b="1" dirty="0">
                          <a:solidFill>
                            <a:schemeClr val="tx1"/>
                          </a:solidFill>
                          <a:latin typeface="Arial Rounded MT Bold" panose="020F0704030504030204" pitchFamily="34" charset="0"/>
                          <a:cs typeface="Times New Roman" panose="02020603050405020304" pitchFamily="18" charset="0"/>
                        </a:rPr>
                        <a:t>Who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a:solidFill>
                            <a:schemeClr val="tx1"/>
                          </a:solidFill>
                          <a:latin typeface="Arial Rounded MT Bold" panose="020F0704030504030204" pitchFamily="34" charset="0"/>
                          <a:cs typeface="Times New Roman" panose="02020603050405020304" pitchFamily="18" charset="0"/>
                        </a:rPr>
                        <a:t>the</a:t>
                      </a:r>
                      <a:r>
                        <a:rPr lang="en-US" sz="2400" b="1" baseline="0" dirty="0">
                          <a:solidFill>
                            <a:schemeClr val="tx1"/>
                          </a:solidFill>
                          <a:latin typeface="Arial Rounded MT Bold" panose="020F0704030504030204" pitchFamily="34" charset="0"/>
                          <a:cs typeface="Times New Roman" panose="02020603050405020304" pitchFamily="18" charset="0"/>
                        </a:rPr>
                        <a:t> chief guest at the function?</a:t>
                      </a:r>
                      <a:endParaRPr lang="en-US" sz="2400" b="1" dirty="0">
                        <a:solidFill>
                          <a:schemeClr val="tx1"/>
                        </a:solidFill>
                        <a:latin typeface="Arial Rounded MT Bold" panose="020F07040305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a:solidFill>
                            <a:schemeClr val="tx1"/>
                          </a:solidFill>
                          <a:latin typeface="Arial Rounded MT Bold" panose="020F0704030504030204" pitchFamily="34" charset="0"/>
                          <a:cs typeface="Times New Roman" panose="02020603050405020304" pitchFamily="18" charset="0"/>
                        </a:rPr>
                        <a:t>Read out</a:t>
                      </a:r>
                      <a:r>
                        <a:rPr lang="en-US" sz="2400" b="1" baseline="0" dirty="0">
                          <a:solidFill>
                            <a:schemeClr val="tx1"/>
                          </a:solidFill>
                          <a:latin typeface="Arial Rounded MT Bold" panose="020F0704030504030204" pitchFamily="34" charset="0"/>
                          <a:cs typeface="Times New Roman" panose="02020603050405020304" pitchFamily="18" charset="0"/>
                        </a:rPr>
                        <a:t> the annual report.</a:t>
                      </a:r>
                      <a:endParaRPr lang="en-US" sz="2400" b="1" dirty="0">
                        <a:solidFill>
                          <a:schemeClr val="tx1"/>
                        </a:solidFill>
                        <a:latin typeface="Arial Rounded MT Bold" panose="020F07040305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26814">
                <a:tc>
                  <a:txBody>
                    <a:bodyPr/>
                    <a:lstStyle/>
                    <a:p>
                      <a:pPr algn="ctr"/>
                      <a:r>
                        <a:rPr lang="en-US" sz="2400" b="1" dirty="0">
                          <a:solidFill>
                            <a:schemeClr val="tx1"/>
                          </a:solidFill>
                          <a:latin typeface="Arial Rounded MT Bold" panose="020F0704030504030204" pitchFamily="34" charset="0"/>
                          <a:cs typeface="Times New Roman" panose="02020603050405020304" pitchFamily="18" charset="0"/>
                        </a:rPr>
                        <a:t>Where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a:solidFill>
                            <a:schemeClr val="tx1"/>
                          </a:solidFill>
                          <a:latin typeface="Arial Rounded MT Bold" panose="020F0704030504030204" pitchFamily="34" charset="0"/>
                          <a:cs typeface="Times New Roman" panose="02020603050405020304" pitchFamily="18" charset="0"/>
                        </a:rPr>
                        <a:t>the Head</a:t>
                      </a:r>
                      <a:r>
                        <a:rPr lang="en-US" sz="2400" b="1" baseline="0" dirty="0">
                          <a:solidFill>
                            <a:schemeClr val="tx1"/>
                          </a:solidFill>
                          <a:latin typeface="Arial Rounded MT Bold" panose="020F0704030504030204" pitchFamily="34" charset="0"/>
                          <a:cs typeface="Times New Roman" panose="02020603050405020304" pitchFamily="18" charset="0"/>
                        </a:rPr>
                        <a:t> Teacher do at the beginning of the function?</a:t>
                      </a:r>
                      <a:r>
                        <a:rPr lang="en-US" sz="2400" b="1" dirty="0">
                          <a:solidFill>
                            <a:schemeClr val="tx1"/>
                          </a:solidFill>
                          <a:latin typeface="Arial Rounded MT Bold" panose="020F0704030504030204" pitchFamily="34"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a:solidFill>
                            <a:schemeClr val="tx1"/>
                          </a:solidFill>
                          <a:latin typeface="Arial Rounded MT Bold" panose="020F0704030504030204" pitchFamily="34" charset="0"/>
                          <a:cs typeface="Times New Roman" panose="02020603050405020304" pitchFamily="18" charset="0"/>
                        </a:rPr>
                        <a:t>Brightly.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Up Ribbon 3">
            <a:extLst>
              <a:ext uri="{FF2B5EF4-FFF2-40B4-BE49-F238E27FC236}">
                <a16:creationId xmlns:a16="http://schemas.microsoft.com/office/drawing/2014/main" id="{D167742E-D03A-4A55-AF39-F26EC8E602EE}"/>
              </a:ext>
            </a:extLst>
          </p:cNvPr>
          <p:cNvSpPr/>
          <p:nvPr/>
        </p:nvSpPr>
        <p:spPr>
          <a:xfrm>
            <a:off x="3252866" y="491353"/>
            <a:ext cx="5396458" cy="762000"/>
          </a:xfrm>
          <a:prstGeom prst="ribbon2">
            <a:avLst/>
          </a:prstGeom>
          <a:solidFill>
            <a:schemeClr val="accent2">
              <a:lumMod val="20000"/>
              <a:lumOff val="80000"/>
            </a:schemeClr>
          </a:solidFill>
          <a:ln w="28575">
            <a:solidFill>
              <a:srgbClr val="002060"/>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a:ln>
                  <a:solidFill>
                    <a:srgbClr val="7030A0"/>
                  </a:solidFill>
                </a:ln>
                <a:latin typeface="Times New Roman" panose="02020603050405020304" pitchFamily="18" charset="0"/>
                <a:cs typeface="Times New Roman" panose="02020603050405020304" pitchFamily="18" charset="0"/>
              </a:rPr>
              <a:t>Pair work</a:t>
            </a:r>
          </a:p>
        </p:txBody>
      </p:sp>
    </p:spTree>
    <p:extLst>
      <p:ext uri="{BB962C8B-B14F-4D97-AF65-F5344CB8AC3E}">
        <p14:creationId xmlns:p14="http://schemas.microsoft.com/office/powerpoint/2010/main" val="687179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A0A16-6A67-4021-A4D4-7FCEF6D0E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931" y="1547834"/>
            <a:ext cx="6460457" cy="3849023"/>
          </a:xfrm>
          <a:prstGeom prst="rect">
            <a:avLst/>
          </a:prstGeom>
          <a:ln w="34925">
            <a:solidFill>
              <a:schemeClr val="tx1"/>
            </a:solidFill>
          </a:ln>
        </p:spPr>
      </p:pic>
      <p:sp>
        <p:nvSpPr>
          <p:cNvPr id="3" name="TextBox 2">
            <a:extLst>
              <a:ext uri="{FF2B5EF4-FFF2-40B4-BE49-F238E27FC236}">
                <a16:creationId xmlns:a16="http://schemas.microsoft.com/office/drawing/2014/main" id="{055F3347-5A5D-4E1E-A76E-52CA96EE5D14}"/>
              </a:ext>
            </a:extLst>
          </p:cNvPr>
          <p:cNvSpPr txBox="1"/>
          <p:nvPr/>
        </p:nvSpPr>
        <p:spPr>
          <a:xfrm>
            <a:off x="2225040" y="5468924"/>
            <a:ext cx="8016240" cy="769441"/>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400" b="1" dirty="0">
                <a:latin typeface="Arial Rounded MT Bold" panose="020F0704030504030204" pitchFamily="34" charset="0"/>
                <a:cs typeface="Times New Roman" panose="02020603050405020304" pitchFamily="18" charset="0"/>
              </a:rPr>
              <a:t>Staging one-act play</a:t>
            </a:r>
          </a:p>
        </p:txBody>
      </p:sp>
      <p:sp>
        <p:nvSpPr>
          <p:cNvPr id="4" name="TextBox 3">
            <a:extLst>
              <a:ext uri="{FF2B5EF4-FFF2-40B4-BE49-F238E27FC236}">
                <a16:creationId xmlns:a16="http://schemas.microsoft.com/office/drawing/2014/main" id="{28984F85-10A2-43C7-BAE1-BA2D511D651D}"/>
              </a:ext>
            </a:extLst>
          </p:cNvPr>
          <p:cNvSpPr txBox="1"/>
          <p:nvPr/>
        </p:nvSpPr>
        <p:spPr>
          <a:xfrm>
            <a:off x="2225040" y="630722"/>
            <a:ext cx="8016240" cy="707886"/>
          </a:xfrm>
          <a:prstGeom prst="rect">
            <a:avLst/>
          </a:prstGeom>
          <a:solidFill>
            <a:schemeClr val="accent2">
              <a:lumMod val="40000"/>
              <a:lumOff val="60000"/>
            </a:schemeClr>
          </a:soli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latin typeface="Arial Rounded MT Bold" panose="020F0704030504030204" pitchFamily="34" charset="0"/>
                <a:cs typeface="Aharoni" panose="02010803020104030203" pitchFamily="2" charset="-79"/>
              </a:rPr>
              <a:t>Now think about the picture</a:t>
            </a:r>
          </a:p>
        </p:txBody>
      </p:sp>
    </p:spTree>
    <p:extLst>
      <p:ext uri="{BB962C8B-B14F-4D97-AF65-F5344CB8AC3E}">
        <p14:creationId xmlns:p14="http://schemas.microsoft.com/office/powerpoint/2010/main" val="4758311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BA6CDA-7619-4FEA-85D6-BD8B5B530CE8}"/>
              </a:ext>
            </a:extLst>
          </p:cNvPr>
          <p:cNvSpPr txBox="1"/>
          <p:nvPr/>
        </p:nvSpPr>
        <p:spPr>
          <a:xfrm>
            <a:off x="1078541" y="3519015"/>
            <a:ext cx="10178323" cy="2554545"/>
          </a:xfrm>
          <a:prstGeom prst="rect">
            <a:avLst/>
          </a:prstGeom>
          <a:solidFill>
            <a:schemeClr val="accent2">
              <a:lumMod val="40000"/>
              <a:lumOff val="6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en-US" sz="4000" b="1" dirty="0">
                <a:latin typeface="Times New Roman" panose="02020603050405020304" pitchFamily="18" charset="0"/>
                <a:cs typeface="Times New Roman" panose="02020603050405020304" pitchFamily="18" charset="0"/>
              </a:rPr>
              <a:t>At the end of the prize-giving function there …………cultural show. The students…….....,</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danced and …………a one-act play. It was so good that everyone…………highly of it.</a:t>
            </a:r>
          </a:p>
        </p:txBody>
      </p:sp>
      <p:sp>
        <p:nvSpPr>
          <p:cNvPr id="3" name="TextBox 2">
            <a:extLst>
              <a:ext uri="{FF2B5EF4-FFF2-40B4-BE49-F238E27FC236}">
                <a16:creationId xmlns:a16="http://schemas.microsoft.com/office/drawing/2014/main" id="{EFD1F6CD-5030-4D8E-B8DD-9B6FF7CEB724}"/>
              </a:ext>
            </a:extLst>
          </p:cNvPr>
          <p:cNvSpPr txBox="1"/>
          <p:nvPr/>
        </p:nvSpPr>
        <p:spPr>
          <a:xfrm>
            <a:off x="1078541" y="1419764"/>
            <a:ext cx="10178323" cy="1077218"/>
          </a:xfrm>
          <a:prstGeom prst="rect">
            <a:avLst/>
          </a:prstGeom>
          <a:solidFill>
            <a:schemeClr val="accent4">
              <a:lumMod val="40000"/>
              <a:lumOff val="60000"/>
            </a:schemeClr>
          </a:solidFill>
          <a:ln>
            <a:solidFill>
              <a:srgbClr val="00B0F0"/>
            </a:solidFill>
          </a:ln>
          <a:effectLst>
            <a:glow rad="63500">
              <a:schemeClr val="accent1">
                <a:satMod val="175000"/>
                <a:alpha val="40000"/>
              </a:schemeClr>
            </a:glow>
          </a:effectLst>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Complete the passage with the verbs in the box. Give their correct forms.</a:t>
            </a:r>
          </a:p>
        </p:txBody>
      </p:sp>
      <p:sp>
        <p:nvSpPr>
          <p:cNvPr id="5" name="TextBox 4">
            <a:extLst>
              <a:ext uri="{FF2B5EF4-FFF2-40B4-BE49-F238E27FC236}">
                <a16:creationId xmlns:a16="http://schemas.microsoft.com/office/drawing/2014/main" id="{CBB3BF4D-4BAA-477D-990E-0849353ABB49}"/>
              </a:ext>
            </a:extLst>
          </p:cNvPr>
          <p:cNvSpPr txBox="1"/>
          <p:nvPr/>
        </p:nvSpPr>
        <p:spPr>
          <a:xfrm>
            <a:off x="1078541" y="2604543"/>
            <a:ext cx="10178323" cy="707886"/>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latin typeface="Arial Rounded MT Bold" panose="020F0704030504030204" pitchFamily="34" charset="0"/>
                <a:cs typeface="Times New Roman" panose="02020603050405020304" pitchFamily="18" charset="0"/>
              </a:rPr>
              <a:t>Be 	       	sing 	      	speak             	stage</a:t>
            </a:r>
          </a:p>
        </p:txBody>
      </p:sp>
      <p:sp>
        <p:nvSpPr>
          <p:cNvPr id="6" name="Up Ribbon 3">
            <a:extLst>
              <a:ext uri="{FF2B5EF4-FFF2-40B4-BE49-F238E27FC236}">
                <a16:creationId xmlns:a16="http://schemas.microsoft.com/office/drawing/2014/main" id="{DF7ED9A2-5730-4B2C-B817-A7087D7E427A}"/>
              </a:ext>
            </a:extLst>
          </p:cNvPr>
          <p:cNvSpPr/>
          <p:nvPr/>
        </p:nvSpPr>
        <p:spPr>
          <a:xfrm>
            <a:off x="2664417" y="603984"/>
            <a:ext cx="6354305" cy="762000"/>
          </a:xfrm>
          <a:prstGeom prst="ribbon2">
            <a:avLst/>
          </a:prstGeom>
          <a:solidFill>
            <a:schemeClr val="accent2">
              <a:lumMod val="20000"/>
              <a:lumOff val="80000"/>
            </a:schemeClr>
          </a:solidFill>
          <a:ln w="28575">
            <a:solidFill>
              <a:srgbClr val="002060"/>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a:ln>
                  <a:solidFill>
                    <a:srgbClr val="7030A0"/>
                  </a:solidFill>
                </a:ln>
                <a:latin typeface="Times New Roman" panose="02020603050405020304" pitchFamily="18" charset="0"/>
                <a:cs typeface="Times New Roman" panose="02020603050405020304" pitchFamily="18" charset="0"/>
              </a:rPr>
              <a:t>Group work</a:t>
            </a:r>
          </a:p>
        </p:txBody>
      </p:sp>
      <p:sp>
        <p:nvSpPr>
          <p:cNvPr id="4" name="TextBox 3">
            <a:extLst>
              <a:ext uri="{FF2B5EF4-FFF2-40B4-BE49-F238E27FC236}">
                <a16:creationId xmlns:a16="http://schemas.microsoft.com/office/drawing/2014/main" id="{9DB7D7A0-2496-4D63-BAEC-822C04DFFD9B}"/>
              </a:ext>
            </a:extLst>
          </p:cNvPr>
          <p:cNvSpPr txBox="1"/>
          <p:nvPr/>
        </p:nvSpPr>
        <p:spPr>
          <a:xfrm>
            <a:off x="1463040" y="4004697"/>
            <a:ext cx="16764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was</a:t>
            </a:r>
            <a:endParaRPr lang="en-US" sz="400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AE886E5A-43B0-4777-B597-044BEE2963D8}"/>
              </a:ext>
            </a:extLst>
          </p:cNvPr>
          <p:cNvSpPr txBox="1"/>
          <p:nvPr/>
        </p:nvSpPr>
        <p:spPr>
          <a:xfrm>
            <a:off x="9562641" y="3974217"/>
            <a:ext cx="16764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sang</a:t>
            </a:r>
            <a:endParaRPr lang="en-US" sz="40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21275645-35A3-4C43-8423-CE58F2757AC1}"/>
              </a:ext>
            </a:extLst>
          </p:cNvPr>
          <p:cNvSpPr txBox="1"/>
          <p:nvPr/>
        </p:nvSpPr>
        <p:spPr>
          <a:xfrm>
            <a:off x="3878120" y="4594086"/>
            <a:ext cx="1958799"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staged</a:t>
            </a:r>
            <a:endParaRPr lang="en-US" sz="4000"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54511C05-BAC0-45BF-A4EE-9DF6119D4D07}"/>
              </a:ext>
            </a:extLst>
          </p:cNvPr>
          <p:cNvSpPr txBox="1"/>
          <p:nvPr/>
        </p:nvSpPr>
        <p:spPr>
          <a:xfrm>
            <a:off x="5524041" y="5185095"/>
            <a:ext cx="16764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spoke</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086848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39A6E0-1A85-4017-825B-EC0E44C46149}"/>
              </a:ext>
            </a:extLst>
          </p:cNvPr>
          <p:cNvSpPr txBox="1"/>
          <p:nvPr/>
        </p:nvSpPr>
        <p:spPr>
          <a:xfrm>
            <a:off x="944881" y="4044467"/>
            <a:ext cx="10515600" cy="1938992"/>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Write a paragraph on </a:t>
            </a:r>
          </a:p>
          <a:p>
            <a:pPr algn="ctr"/>
            <a:r>
              <a:rPr lang="en-US" sz="60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“Sports day at your school”.</a:t>
            </a:r>
            <a:endParaRPr lang="en-US" sz="6000" b="1" i="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86E2CC4-FDA9-4BB9-9C58-0851DC30C0B1}"/>
              </a:ext>
            </a:extLst>
          </p:cNvPr>
          <p:cNvSpPr/>
          <p:nvPr/>
        </p:nvSpPr>
        <p:spPr>
          <a:xfrm>
            <a:off x="3542607" y="589949"/>
            <a:ext cx="4961313" cy="793376"/>
          </a:xfrm>
          <a:prstGeom prst="rect">
            <a:avLst/>
          </a:prstGeom>
          <a:solidFill>
            <a:schemeClr val="accent1">
              <a:lumMod val="60000"/>
              <a:lumOff val="4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Arial Rounded MT Bold" panose="020F0704030504030204" pitchFamily="34" charset="0"/>
                <a:cs typeface="Times New Roman" panose="02020603050405020304" pitchFamily="18" charset="0"/>
              </a:rPr>
              <a:t>Home Work</a:t>
            </a:r>
          </a:p>
        </p:txBody>
      </p:sp>
      <p:pic>
        <p:nvPicPr>
          <p:cNvPr id="4" name="Picture 3" descr="home work.jpg">
            <a:extLst>
              <a:ext uri="{FF2B5EF4-FFF2-40B4-BE49-F238E27FC236}">
                <a16:creationId xmlns:a16="http://schemas.microsoft.com/office/drawing/2014/main" id="{DC145CE4-CC7E-48CA-A69F-D28793EEB2AB}"/>
              </a:ext>
            </a:extLst>
          </p:cNvPr>
          <p:cNvPicPr>
            <a:picLocks noChangeAspect="1"/>
          </p:cNvPicPr>
          <p:nvPr/>
        </p:nvPicPr>
        <p:blipFill>
          <a:blip r:embed="rId2"/>
          <a:stretch>
            <a:fillRect/>
          </a:stretch>
        </p:blipFill>
        <p:spPr>
          <a:xfrm>
            <a:off x="3542607" y="1428234"/>
            <a:ext cx="4961313" cy="2571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498135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7F2BB3-9347-4AD4-87A2-598CE4B96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510" y="4302574"/>
            <a:ext cx="2679258" cy="1883786"/>
          </a:xfrm>
          <a:prstGeom prst="rect">
            <a:avLst/>
          </a:prstGeom>
        </p:spPr>
      </p:pic>
      <p:pic>
        <p:nvPicPr>
          <p:cNvPr id="3" name="Picture 2">
            <a:extLst>
              <a:ext uri="{FF2B5EF4-FFF2-40B4-BE49-F238E27FC236}">
                <a16:creationId xmlns:a16="http://schemas.microsoft.com/office/drawing/2014/main" id="{824B87AC-021E-45F7-A975-CD9680798D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7308" y="4302573"/>
            <a:ext cx="2679259" cy="1883786"/>
          </a:xfrm>
          <a:prstGeom prst="rect">
            <a:avLst/>
          </a:prstGeom>
        </p:spPr>
      </p:pic>
      <p:pic>
        <p:nvPicPr>
          <p:cNvPr id="4" name="Picture 3">
            <a:extLst>
              <a:ext uri="{FF2B5EF4-FFF2-40B4-BE49-F238E27FC236}">
                <a16:creationId xmlns:a16="http://schemas.microsoft.com/office/drawing/2014/main" id="{80F67287-F314-4AC1-B2D0-51AE662F97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510" y="671641"/>
            <a:ext cx="2679258" cy="1883785"/>
          </a:xfrm>
          <a:prstGeom prst="rect">
            <a:avLst/>
          </a:prstGeom>
        </p:spPr>
      </p:pic>
      <p:pic>
        <p:nvPicPr>
          <p:cNvPr id="5" name="Picture 4">
            <a:extLst>
              <a:ext uri="{FF2B5EF4-FFF2-40B4-BE49-F238E27FC236}">
                <a16:creationId xmlns:a16="http://schemas.microsoft.com/office/drawing/2014/main" id="{835F8A13-BA7A-4B11-B188-83A55FE175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9235" y="671641"/>
            <a:ext cx="2679258" cy="1883786"/>
          </a:xfrm>
          <a:prstGeom prst="rect">
            <a:avLst/>
          </a:prstGeom>
        </p:spPr>
      </p:pic>
      <p:sp>
        <p:nvSpPr>
          <p:cNvPr id="9" name="TextBox 8">
            <a:extLst>
              <a:ext uri="{FF2B5EF4-FFF2-40B4-BE49-F238E27FC236}">
                <a16:creationId xmlns:a16="http://schemas.microsoft.com/office/drawing/2014/main" id="{B742DA6F-FE9C-475E-8565-C5F83099A10F}"/>
              </a:ext>
            </a:extLst>
          </p:cNvPr>
          <p:cNvSpPr txBox="1"/>
          <p:nvPr/>
        </p:nvSpPr>
        <p:spPr>
          <a:xfrm>
            <a:off x="845430" y="2630119"/>
            <a:ext cx="10652760" cy="1569660"/>
          </a:xfrm>
          <a:prstGeom prst="rect">
            <a:avLst/>
          </a:prstGeom>
          <a:noFill/>
        </p:spPr>
        <p:txBody>
          <a:bodyPr wrap="square">
            <a:spAutoFit/>
          </a:bodyPr>
          <a:lstStyle/>
          <a:p>
            <a:pPr algn="ctr"/>
            <a:r>
              <a:rPr lang="en-US" sz="9600" b="1" dirty="0">
                <a:effectLst>
                  <a:outerShdw blurRad="38100" dist="38100" dir="2700000" algn="tl">
                    <a:srgbClr val="000000">
                      <a:alpha val="43137"/>
                    </a:srgbClr>
                  </a:outerShdw>
                </a:effectLst>
                <a:latin typeface="Arial Rounded MT Bold" panose="020F0704030504030204" pitchFamily="34" charset="0"/>
              </a:rPr>
              <a:t>Thanks to all.</a:t>
            </a:r>
            <a:endParaRPr lang="en-US" sz="9600" dirty="0"/>
          </a:p>
        </p:txBody>
      </p:sp>
    </p:spTree>
    <p:extLst>
      <p:ext uri="{BB962C8B-B14F-4D97-AF65-F5344CB8AC3E}">
        <p14:creationId xmlns:p14="http://schemas.microsoft.com/office/powerpoint/2010/main" val="1286766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527550-F1C4-4223-BF99-F10E85E14E9F}"/>
              </a:ext>
            </a:extLst>
          </p:cNvPr>
          <p:cNvSpPr/>
          <p:nvPr/>
        </p:nvSpPr>
        <p:spPr>
          <a:xfrm>
            <a:off x="4991723" y="4403704"/>
            <a:ext cx="6273600" cy="1902815"/>
          </a:xfrm>
          <a:prstGeom prst="rect">
            <a:avLst/>
          </a:prstGeom>
          <a:solidFill>
            <a:schemeClr val="bg1"/>
          </a:solidFill>
          <a:ln w="38100" cap="sq" cmpd="thickThin">
            <a:solidFill>
              <a:srgbClr val="7030A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 For Today</a:t>
            </a:r>
          </a:p>
          <a:p>
            <a:pPr algn="ctr"/>
            <a:r>
              <a:rPr lang="en-US"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 7 </a:t>
            </a:r>
          </a:p>
          <a:p>
            <a:pPr algn="ctr"/>
            <a:r>
              <a:rPr lang="en-US"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Date : 07/11/2020 </a:t>
            </a:r>
          </a:p>
        </p:txBody>
      </p:sp>
      <p:pic>
        <p:nvPicPr>
          <p:cNvPr id="3" name="Picture 2">
            <a:extLst>
              <a:ext uri="{FF2B5EF4-FFF2-40B4-BE49-F238E27FC236}">
                <a16:creationId xmlns:a16="http://schemas.microsoft.com/office/drawing/2014/main" id="{9601F770-607F-45CF-B4C3-B884D29DB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409" y="3979561"/>
            <a:ext cx="2050489" cy="2286953"/>
          </a:xfrm>
          <a:prstGeom prst="rect">
            <a:avLst/>
          </a:prstGeom>
          <a:ln w="28575">
            <a:solidFill>
              <a:schemeClr val="tx1"/>
            </a:solidFill>
          </a:ln>
        </p:spPr>
      </p:pic>
      <p:sp>
        <p:nvSpPr>
          <p:cNvPr id="4" name="TextBox 3">
            <a:extLst>
              <a:ext uri="{FF2B5EF4-FFF2-40B4-BE49-F238E27FC236}">
                <a16:creationId xmlns:a16="http://schemas.microsoft.com/office/drawing/2014/main" id="{D4DAB23F-5D39-4E2A-BC34-D3D16910019F}"/>
              </a:ext>
            </a:extLst>
          </p:cNvPr>
          <p:cNvSpPr txBox="1"/>
          <p:nvPr/>
        </p:nvSpPr>
        <p:spPr>
          <a:xfrm>
            <a:off x="5021705" y="1390144"/>
            <a:ext cx="6273600" cy="2923877"/>
          </a:xfrm>
          <a:prstGeom prst="rect">
            <a:avLst/>
          </a:prstGeom>
          <a:solidFill>
            <a:schemeClr val="bg1"/>
          </a:solidFill>
          <a:ln w="38100">
            <a:solidFill>
              <a:srgbClr val="7030A0"/>
            </a:solidFill>
          </a:ln>
        </p:spPr>
        <p:txBody>
          <a:bodyPr wrap="square" rtlCol="0">
            <a:spAutoFit/>
          </a:bodyPr>
          <a:lstStyle/>
          <a:p>
            <a:pPr algn="ctr"/>
            <a:r>
              <a:rPr lang="en-US" sz="4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Habibur</a:t>
            </a: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Rahman</a:t>
            </a:r>
          </a:p>
          <a:p>
            <a:pPr algn="ctr"/>
            <a:r>
              <a:rPr lang="en-US" sz="3600" dirty="0">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Asst. Teacher</a:t>
            </a:r>
          </a:p>
          <a:p>
            <a:pPr algn="ct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Barohit</a:t>
            </a:r>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High School</a:t>
            </a:r>
          </a:p>
          <a:p>
            <a:pPr algn="ct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Ishwargonj</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Mymensingh</a:t>
            </a:r>
          </a:p>
          <a:p>
            <a:pPr algn="ctr"/>
            <a:r>
              <a:rPr lang="en-US"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Contact No:  01724102270</a:t>
            </a:r>
          </a:p>
        </p:txBody>
      </p:sp>
      <p:grpSp>
        <p:nvGrpSpPr>
          <p:cNvPr id="15" name="Group 14">
            <a:extLst>
              <a:ext uri="{FF2B5EF4-FFF2-40B4-BE49-F238E27FC236}">
                <a16:creationId xmlns:a16="http://schemas.microsoft.com/office/drawing/2014/main" id="{A2F568F6-95D2-41E3-BD5B-8F35C56D67CA}"/>
              </a:ext>
            </a:extLst>
          </p:cNvPr>
          <p:cNvGrpSpPr/>
          <p:nvPr/>
        </p:nvGrpSpPr>
        <p:grpSpPr>
          <a:xfrm>
            <a:off x="762001" y="591486"/>
            <a:ext cx="3002280" cy="3323462"/>
            <a:chOff x="762001" y="591486"/>
            <a:chExt cx="3002280" cy="3323462"/>
          </a:xfrm>
        </p:grpSpPr>
        <p:sp>
          <p:nvSpPr>
            <p:cNvPr id="6" name="Rectangle 5">
              <a:extLst>
                <a:ext uri="{FF2B5EF4-FFF2-40B4-BE49-F238E27FC236}">
                  <a16:creationId xmlns:a16="http://schemas.microsoft.com/office/drawing/2014/main" id="{685ADEA6-DC60-4ABC-BA30-4B2893CAD9F5}"/>
                </a:ext>
              </a:extLst>
            </p:cNvPr>
            <p:cNvSpPr/>
            <p:nvPr/>
          </p:nvSpPr>
          <p:spPr>
            <a:xfrm>
              <a:off x="762001" y="591486"/>
              <a:ext cx="3002280" cy="33234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095A506-A9B8-41B3-8BB4-5557ABE02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35" y="720565"/>
              <a:ext cx="2728208" cy="30764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
        <p:nvSpPr>
          <p:cNvPr id="7" name="Up Ribbon 3">
            <a:extLst>
              <a:ext uri="{FF2B5EF4-FFF2-40B4-BE49-F238E27FC236}">
                <a16:creationId xmlns:a16="http://schemas.microsoft.com/office/drawing/2014/main" id="{5FEB603E-6433-4B22-9EC6-90A5E2A4C902}"/>
              </a:ext>
            </a:extLst>
          </p:cNvPr>
          <p:cNvSpPr/>
          <p:nvPr/>
        </p:nvSpPr>
        <p:spPr>
          <a:xfrm>
            <a:off x="4248443" y="515286"/>
            <a:ext cx="4023360" cy="762000"/>
          </a:xfrm>
          <a:prstGeom prst="ribbon2">
            <a:avLst/>
          </a:prstGeom>
          <a:solidFill>
            <a:schemeClr val="accent2">
              <a:lumMod val="20000"/>
              <a:lumOff val="80000"/>
            </a:schemeClr>
          </a:solidFill>
          <a:ln w="28575">
            <a:solidFill>
              <a:srgbClr val="002060"/>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a:ln>
                  <a:solidFill>
                    <a:srgbClr val="7030A0"/>
                  </a:solidFill>
                </a:ln>
                <a:latin typeface="Times New Roman" panose="02020603050405020304" pitchFamily="18" charset="0"/>
                <a:cs typeface="Times New Roman" panose="02020603050405020304" pitchFamily="18" charset="0"/>
              </a:rPr>
              <a:t>Identity</a:t>
            </a:r>
          </a:p>
        </p:txBody>
      </p:sp>
      <p:grpSp>
        <p:nvGrpSpPr>
          <p:cNvPr id="8" name="Group 7">
            <a:extLst>
              <a:ext uri="{FF2B5EF4-FFF2-40B4-BE49-F238E27FC236}">
                <a16:creationId xmlns:a16="http://schemas.microsoft.com/office/drawing/2014/main" id="{5F12921B-10BD-4777-AB31-93ACB6021FAA}"/>
              </a:ext>
            </a:extLst>
          </p:cNvPr>
          <p:cNvGrpSpPr/>
          <p:nvPr/>
        </p:nvGrpSpPr>
        <p:grpSpPr>
          <a:xfrm>
            <a:off x="3975816" y="1390143"/>
            <a:ext cx="747012" cy="4916375"/>
            <a:chOff x="6004963" y="655087"/>
            <a:chExt cx="627962" cy="7060521"/>
          </a:xfrm>
        </p:grpSpPr>
        <p:grpSp>
          <p:nvGrpSpPr>
            <p:cNvPr id="9" name="Group 8">
              <a:extLst>
                <a:ext uri="{FF2B5EF4-FFF2-40B4-BE49-F238E27FC236}">
                  <a16:creationId xmlns:a16="http://schemas.microsoft.com/office/drawing/2014/main" id="{A8DFA4F0-1EC0-4783-9F85-A9A41BA67196}"/>
                </a:ext>
              </a:extLst>
            </p:cNvPr>
            <p:cNvGrpSpPr/>
            <p:nvPr/>
          </p:nvGrpSpPr>
          <p:grpSpPr>
            <a:xfrm>
              <a:off x="6004963" y="655087"/>
              <a:ext cx="618801" cy="3544020"/>
              <a:chOff x="6004966" y="655087"/>
              <a:chExt cx="618801" cy="3544021"/>
            </a:xfrm>
          </p:grpSpPr>
          <p:pic>
            <p:nvPicPr>
              <p:cNvPr id="13" name="Picture 12">
                <a:extLst>
                  <a:ext uri="{FF2B5EF4-FFF2-40B4-BE49-F238E27FC236}">
                    <a16:creationId xmlns:a16="http://schemas.microsoft.com/office/drawing/2014/main" id="{C3B7F345-C34D-4355-A26B-D086A8BDE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14" name="Picture 13">
                <a:extLst>
                  <a:ext uri="{FF2B5EF4-FFF2-40B4-BE49-F238E27FC236}">
                    <a16:creationId xmlns:a16="http://schemas.microsoft.com/office/drawing/2014/main" id="{786D1D02-D48D-4B0E-8AE1-8BA81E300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nvGrpSpPr>
            <p:cNvPr id="10" name="Group 9">
              <a:extLst>
                <a:ext uri="{FF2B5EF4-FFF2-40B4-BE49-F238E27FC236}">
                  <a16:creationId xmlns:a16="http://schemas.microsoft.com/office/drawing/2014/main" id="{B39C83B3-C7D8-4BF2-8B1F-98967287BCC0}"/>
                </a:ext>
              </a:extLst>
            </p:cNvPr>
            <p:cNvGrpSpPr/>
            <p:nvPr/>
          </p:nvGrpSpPr>
          <p:grpSpPr>
            <a:xfrm>
              <a:off x="6014124" y="4171588"/>
              <a:ext cx="618801" cy="3544020"/>
              <a:chOff x="6004966" y="655087"/>
              <a:chExt cx="618801" cy="3544021"/>
            </a:xfrm>
          </p:grpSpPr>
          <p:pic>
            <p:nvPicPr>
              <p:cNvPr id="11" name="Picture 10">
                <a:extLst>
                  <a:ext uri="{FF2B5EF4-FFF2-40B4-BE49-F238E27FC236}">
                    <a16:creationId xmlns:a16="http://schemas.microsoft.com/office/drawing/2014/main" id="{420039B6-F6AD-4C8A-9F9A-5FBDD7B51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425684" y="1243527"/>
                <a:ext cx="1786524" cy="609643"/>
              </a:xfrm>
              <a:prstGeom prst="rect">
                <a:avLst/>
              </a:prstGeom>
            </p:spPr>
          </p:pic>
          <p:pic>
            <p:nvPicPr>
              <p:cNvPr id="12" name="Picture 11">
                <a:extLst>
                  <a:ext uri="{FF2B5EF4-FFF2-40B4-BE49-F238E27FC236}">
                    <a16:creationId xmlns:a16="http://schemas.microsoft.com/office/drawing/2014/main" id="{5989E1C0-235B-4FB8-9EC8-F44A0A28B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V="1">
                <a:off x="5416526" y="3001024"/>
                <a:ext cx="1786524" cy="609643"/>
              </a:xfrm>
              <a:prstGeom prst="rect">
                <a:avLst/>
              </a:prstGeom>
            </p:spPr>
          </p:pic>
        </p:grpSp>
      </p:grpSp>
    </p:spTree>
    <p:extLst>
      <p:ext uri="{BB962C8B-B14F-4D97-AF65-F5344CB8AC3E}">
        <p14:creationId xmlns:p14="http://schemas.microsoft.com/office/powerpoint/2010/main" val="1016197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A23FE3-4832-4421-A015-98081920F7A3}"/>
              </a:ext>
            </a:extLst>
          </p:cNvPr>
          <p:cNvSpPr txBox="1"/>
          <p:nvPr/>
        </p:nvSpPr>
        <p:spPr>
          <a:xfrm>
            <a:off x="2425119" y="4757104"/>
            <a:ext cx="7341760" cy="1569660"/>
          </a:xfrm>
          <a:prstGeom prst="rect">
            <a:avLst/>
          </a:prstGeom>
          <a:noFill/>
          <a:ln>
            <a:noFill/>
          </a:ln>
        </p:spPr>
        <p:txBody>
          <a:bodyPr wrap="square" rtlCol="0">
            <a:spAutoFit/>
          </a:bodyPr>
          <a:lstStyle/>
          <a:p>
            <a:pPr algn="ctr"/>
            <a:r>
              <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 students are running a race during annual sports.</a:t>
            </a:r>
          </a:p>
        </p:txBody>
      </p:sp>
      <p:sp>
        <p:nvSpPr>
          <p:cNvPr id="3" name="TextBox 2">
            <a:extLst>
              <a:ext uri="{FF2B5EF4-FFF2-40B4-BE49-F238E27FC236}">
                <a16:creationId xmlns:a16="http://schemas.microsoft.com/office/drawing/2014/main" id="{CE946D07-107F-4B60-8CA4-E0F3B825B20A}"/>
              </a:ext>
            </a:extLst>
          </p:cNvPr>
          <p:cNvSpPr txBox="1"/>
          <p:nvPr/>
        </p:nvSpPr>
        <p:spPr>
          <a:xfrm>
            <a:off x="1152817" y="531236"/>
            <a:ext cx="10000091"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 you see in the picture?</a:t>
            </a:r>
          </a:p>
        </p:txBody>
      </p:sp>
      <p:pic>
        <p:nvPicPr>
          <p:cNvPr id="11" name="Picture 10">
            <a:extLst>
              <a:ext uri="{FF2B5EF4-FFF2-40B4-BE49-F238E27FC236}">
                <a16:creationId xmlns:a16="http://schemas.microsoft.com/office/drawing/2014/main" id="{1AD94EAD-79A2-4324-9E1C-D19413764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580" y="1483344"/>
            <a:ext cx="5992563" cy="3273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3042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7C96C-52AA-4969-B19D-082146A55857}"/>
              </a:ext>
            </a:extLst>
          </p:cNvPr>
          <p:cNvSpPr txBox="1"/>
          <p:nvPr/>
        </p:nvSpPr>
        <p:spPr>
          <a:xfrm>
            <a:off x="1812483" y="414209"/>
            <a:ext cx="8778093"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 you see in the picture?</a:t>
            </a:r>
          </a:p>
        </p:txBody>
      </p:sp>
      <p:sp>
        <p:nvSpPr>
          <p:cNvPr id="3" name="TextBox 2">
            <a:extLst>
              <a:ext uri="{FF2B5EF4-FFF2-40B4-BE49-F238E27FC236}">
                <a16:creationId xmlns:a16="http://schemas.microsoft.com/office/drawing/2014/main" id="{2DC58275-03C8-4EDC-A780-66A699505F20}"/>
              </a:ext>
            </a:extLst>
          </p:cNvPr>
          <p:cNvSpPr txBox="1"/>
          <p:nvPr/>
        </p:nvSpPr>
        <p:spPr>
          <a:xfrm>
            <a:off x="528092" y="5259770"/>
            <a:ext cx="11346873" cy="707886"/>
          </a:xfrm>
          <a:prstGeom prst="rect">
            <a:avLst/>
          </a:prstGeom>
          <a:noFill/>
          <a:ln>
            <a:noFill/>
          </a:ln>
        </p:spPr>
        <p:txBody>
          <a:bodyPr wrap="square" rtlCol="0">
            <a:sp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participant is receiving prize for good performance. </a:t>
            </a:r>
          </a:p>
        </p:txBody>
      </p:sp>
      <p:pic>
        <p:nvPicPr>
          <p:cNvPr id="10" name="Picture 9">
            <a:extLst>
              <a:ext uri="{FF2B5EF4-FFF2-40B4-BE49-F238E27FC236}">
                <a16:creationId xmlns:a16="http://schemas.microsoft.com/office/drawing/2014/main" id="{4667CCBC-7358-40BA-A582-1D052874E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05" y="1429820"/>
            <a:ext cx="6415190" cy="37186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2756966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BE4945-389D-45AC-8F99-2BA69E302538}"/>
              </a:ext>
            </a:extLst>
          </p:cNvPr>
          <p:cNvSpPr txBox="1"/>
          <p:nvPr/>
        </p:nvSpPr>
        <p:spPr>
          <a:xfrm>
            <a:off x="1020688" y="655871"/>
            <a:ext cx="10277578" cy="1754326"/>
          </a:xfrm>
          <a:prstGeom prst="rect">
            <a:avLst/>
          </a:prstGeom>
          <a:solidFill>
            <a:schemeClr val="accent5">
              <a:lumMod val="40000"/>
              <a:lumOff val="60000"/>
            </a:schemeClr>
          </a:solidFill>
          <a:ln w="28575">
            <a:solidFill>
              <a:srgbClr val="002060"/>
            </a:solidFill>
          </a:ln>
          <a:scene3d>
            <a:camera prst="orthographicFront"/>
            <a:lightRig rig="threePt" dir="t"/>
          </a:scene3d>
          <a:sp3d>
            <a:bevelT prst="convex"/>
          </a:sp3d>
        </p:spPr>
        <p:txBody>
          <a:bodyPr wrap="square" rtlCol="0">
            <a:spAutoFit/>
          </a:bodyP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Look at the picture and imagine what may be our todays lesson.</a:t>
            </a:r>
          </a:p>
        </p:txBody>
      </p:sp>
      <p:pic>
        <p:nvPicPr>
          <p:cNvPr id="4" name="Picture 3">
            <a:extLst>
              <a:ext uri="{FF2B5EF4-FFF2-40B4-BE49-F238E27FC236}">
                <a16:creationId xmlns:a16="http://schemas.microsoft.com/office/drawing/2014/main" id="{852D3244-616E-42F2-93D2-994ABE3AAB66}"/>
              </a:ext>
            </a:extLst>
          </p:cNvPr>
          <p:cNvPicPr>
            <a:picLocks noChangeAspect="1"/>
          </p:cNvPicPr>
          <p:nvPr/>
        </p:nvPicPr>
        <p:blipFill rotWithShape="1">
          <a:blip r:embed="rId2">
            <a:extLst>
              <a:ext uri="{28A0092B-C50C-407E-A947-70E740481C1C}">
                <a14:useLocalDpi xmlns:a14="http://schemas.microsoft.com/office/drawing/2010/main" val="0"/>
              </a:ext>
            </a:extLst>
          </a:blip>
          <a:srcRect r="21344"/>
          <a:stretch/>
        </p:blipFill>
        <p:spPr>
          <a:xfrm>
            <a:off x="1020687" y="2526009"/>
            <a:ext cx="5075313" cy="3650131"/>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C1718E57-B115-40E4-B320-488C81A2C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953" y="2526009"/>
            <a:ext cx="5075313" cy="365013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3338627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E350DE-1084-4A77-9D28-94F015743A73}"/>
              </a:ext>
            </a:extLst>
          </p:cNvPr>
          <p:cNvSpPr txBox="1"/>
          <p:nvPr/>
        </p:nvSpPr>
        <p:spPr>
          <a:xfrm>
            <a:off x="589428" y="2292538"/>
            <a:ext cx="11013141" cy="3139321"/>
          </a:xfrm>
          <a:prstGeom prst="rect">
            <a:avLst/>
          </a:prstGeom>
          <a:noFill/>
          <a:ln>
            <a:noFill/>
          </a:ln>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Prize-giving day at school</a:t>
            </a:r>
          </a:p>
          <a:p>
            <a:pPr algn="ctr"/>
            <a:r>
              <a:rPr lang="en-US" sz="5400" b="1" dirty="0">
                <a:latin typeface="Arial Rounded MT Bold" panose="020F0704030504030204" pitchFamily="34" charset="0"/>
                <a:cs typeface="Times New Roman" panose="02020603050405020304" pitchFamily="18" charset="0"/>
              </a:rPr>
              <a:t>Unit : 3, Lesson: 1</a:t>
            </a:r>
          </a:p>
        </p:txBody>
      </p:sp>
      <p:sp>
        <p:nvSpPr>
          <p:cNvPr id="4" name="TextBox 3">
            <a:extLst>
              <a:ext uri="{FF2B5EF4-FFF2-40B4-BE49-F238E27FC236}">
                <a16:creationId xmlns:a16="http://schemas.microsoft.com/office/drawing/2014/main" id="{C01B00AF-7AE2-4D43-BC1B-EBBF2A6A0B84}"/>
              </a:ext>
            </a:extLst>
          </p:cNvPr>
          <p:cNvSpPr txBox="1"/>
          <p:nvPr/>
        </p:nvSpPr>
        <p:spPr>
          <a:xfrm>
            <a:off x="1546484" y="932101"/>
            <a:ext cx="9099030" cy="1015663"/>
          </a:xfrm>
          <a:prstGeom prst="rect">
            <a:avLst/>
          </a:prstGeom>
          <a:noFill/>
        </p:spPr>
        <p:txBody>
          <a:bodyPr wrap="square">
            <a:spAutoFit/>
          </a:bodyPr>
          <a:lstStyle/>
          <a:p>
            <a:pPr algn="ctr"/>
            <a:r>
              <a:rPr lang="en-US" sz="6000" b="1" cap="none" spc="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cs typeface="Times New Roman" panose="02020603050405020304" pitchFamily="18" charset="0"/>
              </a:rPr>
              <a:t>Our today’s lesson is…</a:t>
            </a:r>
          </a:p>
        </p:txBody>
      </p:sp>
    </p:spTree>
    <p:extLst>
      <p:ext uri="{BB962C8B-B14F-4D97-AF65-F5344CB8AC3E}">
        <p14:creationId xmlns:p14="http://schemas.microsoft.com/office/powerpoint/2010/main" val="39025123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75ABE4-5E0D-4180-9022-0A6F9B23FE3F}"/>
              </a:ext>
            </a:extLst>
          </p:cNvPr>
          <p:cNvSpPr txBox="1"/>
          <p:nvPr/>
        </p:nvSpPr>
        <p:spPr>
          <a:xfrm>
            <a:off x="1371386" y="1668890"/>
            <a:ext cx="9916207" cy="4154984"/>
          </a:xfrm>
          <a:prstGeom prst="rect">
            <a:avLst/>
          </a:prstGeom>
          <a:noFill/>
        </p:spPr>
        <p:txBody>
          <a:bodyPr wrap="square" rtlCol="0">
            <a:spAutoFit/>
          </a:bodyPr>
          <a:lstStyle/>
          <a:p>
            <a:r>
              <a:rPr lang="en-US" sz="4400" b="1" dirty="0">
                <a:latin typeface="Arial Rounded MT Bold" panose="020F0704030504030204" pitchFamily="34" charset="0"/>
                <a:cs typeface="Times New Roman" panose="02020603050405020304" pitchFamily="18" charset="0"/>
              </a:rPr>
              <a:t>After the end of the lessons the students will be able to …….</a:t>
            </a:r>
            <a:endParaRPr lang="en-US" sz="4400" dirty="0">
              <a:latin typeface="Arial Rounded MT Bold" panose="020F0704030504030204" pitchFamily="34" charset="0"/>
              <a:cs typeface="Times New Roman" panose="02020603050405020304" pitchFamily="18" charset="0"/>
            </a:endParaRPr>
          </a:p>
          <a:p>
            <a:pPr marL="571500" indent="-571500">
              <a:buFont typeface="Wingdings" panose="05000000000000000000" pitchFamily="2" charset="2"/>
              <a:buChar char="Ø"/>
            </a:pPr>
            <a:r>
              <a:rPr lang="en-US" sz="4400" dirty="0">
                <a:latin typeface="Arial Rounded MT Bold" panose="020F0704030504030204" pitchFamily="34" charset="0"/>
                <a:cs typeface="Times New Roman" panose="02020603050405020304" pitchFamily="18" charset="0"/>
              </a:rPr>
              <a:t>read and understand the texts</a:t>
            </a:r>
          </a:p>
          <a:p>
            <a:pPr marL="571500" indent="-571500">
              <a:buFont typeface="Wingdings" panose="05000000000000000000" pitchFamily="2" charset="2"/>
              <a:buChar char="Ø"/>
            </a:pPr>
            <a:r>
              <a:rPr lang="en-US" sz="4400" dirty="0">
                <a:latin typeface="Arial Rounded MT Bold" panose="020F0704030504030204" pitchFamily="34" charset="0"/>
                <a:cs typeface="Times New Roman" panose="02020603050405020304" pitchFamily="18" charset="0"/>
              </a:rPr>
              <a:t>talk about familiar events</a:t>
            </a:r>
          </a:p>
          <a:p>
            <a:pPr marL="571500" indent="-571500">
              <a:buFont typeface="Wingdings" panose="05000000000000000000" pitchFamily="2" charset="2"/>
              <a:buChar char="Ø"/>
            </a:pPr>
            <a:r>
              <a:rPr lang="en-US" sz="4400" dirty="0">
                <a:latin typeface="Arial Rounded MT Bold" panose="020F0704030504030204" pitchFamily="34" charset="0"/>
                <a:cs typeface="Times New Roman" panose="02020603050405020304" pitchFamily="18" charset="0"/>
              </a:rPr>
              <a:t>ask and answer questions</a:t>
            </a:r>
          </a:p>
          <a:p>
            <a:pPr marL="571500" indent="-571500">
              <a:buFont typeface="Wingdings" panose="05000000000000000000" pitchFamily="2" charset="2"/>
              <a:buChar char="Ø"/>
            </a:pPr>
            <a:r>
              <a:rPr lang="en-US" sz="4400" dirty="0">
                <a:latin typeface="Arial Rounded MT Bold" panose="020F0704030504030204" pitchFamily="34" charset="0"/>
                <a:cs typeface="Times New Roman" panose="02020603050405020304" pitchFamily="18" charset="0"/>
              </a:rPr>
              <a:t>make sentences using new words</a:t>
            </a:r>
            <a:endParaRPr lang="en-US" sz="4000" dirty="0">
              <a:latin typeface="Arial Rounded MT Bold" panose="020F07040305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794ACC8-EAFF-4538-93F0-B432CDDAE2BA}"/>
              </a:ext>
            </a:extLst>
          </p:cNvPr>
          <p:cNvSpPr txBox="1"/>
          <p:nvPr/>
        </p:nvSpPr>
        <p:spPr>
          <a:xfrm>
            <a:off x="1750673" y="683294"/>
            <a:ext cx="8049491" cy="1015663"/>
          </a:xfrm>
          <a:prstGeom prst="rect">
            <a:avLst/>
          </a:prstGeom>
          <a:noFill/>
        </p:spPr>
        <p:txBody>
          <a:bodyPr wrap="square" rtlCol="0">
            <a:spAutoFit/>
          </a:bodyPr>
          <a:lstStyle/>
          <a:p>
            <a:pPr algn="ctr"/>
            <a:r>
              <a:rPr lang="en-US" sz="4000" b="1" i="1" u="sng" dirty="0">
                <a:latin typeface="Times New Roman" panose="02020603050405020304" pitchFamily="18" charset="0"/>
                <a:cs typeface="Times New Roman" panose="02020603050405020304" pitchFamily="18" charset="0"/>
              </a:rPr>
              <a:t> </a:t>
            </a:r>
            <a:r>
              <a:rPr lang="en-US" sz="6000" b="1" i="1" u="sng" dirty="0">
                <a:solidFill>
                  <a:srgbClr val="A50021"/>
                </a:solidFill>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Learning outcomes</a:t>
            </a:r>
          </a:p>
        </p:txBody>
      </p:sp>
    </p:spTree>
    <p:extLst>
      <p:ext uri="{BB962C8B-B14F-4D97-AF65-F5344CB8AC3E}">
        <p14:creationId xmlns:p14="http://schemas.microsoft.com/office/powerpoint/2010/main" val="301974109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70CF48-B20B-4F31-A194-92422C2DA7EE}"/>
              </a:ext>
            </a:extLst>
          </p:cNvPr>
          <p:cNvSpPr txBox="1"/>
          <p:nvPr/>
        </p:nvSpPr>
        <p:spPr>
          <a:xfrm>
            <a:off x="759658" y="5402283"/>
            <a:ext cx="10639032" cy="769441"/>
          </a:xfrm>
          <a:prstGeom prst="rect">
            <a:avLst/>
          </a:prstGeom>
          <a:solidFill>
            <a:schemeClr val="accent2">
              <a:lumMod val="40000"/>
              <a:lumOff val="6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Shakib Al Hasan is an  </a:t>
            </a:r>
            <a:r>
              <a:rPr lang="en-US" sz="44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eminent</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cricketer.</a:t>
            </a:r>
            <a:endParaRPr lang="en-US" sz="4000" b="1" dirty="0"/>
          </a:p>
        </p:txBody>
      </p:sp>
      <p:sp>
        <p:nvSpPr>
          <p:cNvPr id="3" name="TextBox 2">
            <a:extLst>
              <a:ext uri="{FF2B5EF4-FFF2-40B4-BE49-F238E27FC236}">
                <a16:creationId xmlns:a16="http://schemas.microsoft.com/office/drawing/2014/main" id="{875F8339-D160-41BF-B883-C997C15158E6}"/>
              </a:ext>
            </a:extLst>
          </p:cNvPr>
          <p:cNvSpPr txBox="1"/>
          <p:nvPr/>
        </p:nvSpPr>
        <p:spPr>
          <a:xfrm>
            <a:off x="759658" y="1609560"/>
            <a:ext cx="5064369" cy="769441"/>
          </a:xfrm>
          <a:prstGeom prst="rect">
            <a:avLst/>
          </a:prstGeom>
          <a:solidFill>
            <a:schemeClr val="accent4">
              <a:lumMod val="40000"/>
              <a:lumOff val="60000"/>
            </a:schemeClr>
          </a:solidFill>
          <a:ln w="28575">
            <a:solidFill>
              <a:srgbClr val="00B0F0"/>
            </a:solidFill>
          </a:ln>
          <a:scene3d>
            <a:camera prst="orthographicFront"/>
            <a:lightRig rig="threePt" dir="t"/>
          </a:scene3d>
          <a:sp3d>
            <a:bevelT prst="convex"/>
          </a:sp3d>
        </p:spPr>
        <p:txBody>
          <a:bodyPr wrap="square" rtlCol="0">
            <a:spAutoFit/>
          </a:bodyPr>
          <a:lstStyle/>
          <a:p>
            <a:r>
              <a:rPr lang="en-US" sz="4400" b="1" dirty="0">
                <a:solidFill>
                  <a:srgbClr val="002060"/>
                </a:solidFill>
                <a:latin typeface="Times New Roman" panose="02020603050405020304" pitchFamily="18" charset="0"/>
                <a:cs typeface="Times New Roman" panose="02020603050405020304" pitchFamily="18" charset="0"/>
              </a:rPr>
              <a:t>Eminent (Adjective)</a:t>
            </a:r>
          </a:p>
        </p:txBody>
      </p:sp>
      <p:sp>
        <p:nvSpPr>
          <p:cNvPr id="4" name="TextBox 3">
            <a:extLst>
              <a:ext uri="{FF2B5EF4-FFF2-40B4-BE49-F238E27FC236}">
                <a16:creationId xmlns:a16="http://schemas.microsoft.com/office/drawing/2014/main" id="{8099F87B-3CC2-4013-9B29-1E8B1B55D782}"/>
              </a:ext>
            </a:extLst>
          </p:cNvPr>
          <p:cNvSpPr txBox="1"/>
          <p:nvPr/>
        </p:nvSpPr>
        <p:spPr>
          <a:xfrm>
            <a:off x="759658" y="4561869"/>
            <a:ext cx="5064369" cy="707886"/>
          </a:xfrm>
          <a:prstGeom prst="rect">
            <a:avLst/>
          </a:prstGeom>
          <a:solidFill>
            <a:schemeClr val="accent6">
              <a:lumMod val="60000"/>
              <a:lumOff val="4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Antonyms</a:t>
            </a:r>
            <a:r>
              <a:rPr lang="en-US" sz="4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Notorious</a:t>
            </a:r>
          </a:p>
        </p:txBody>
      </p:sp>
      <p:grpSp>
        <p:nvGrpSpPr>
          <p:cNvPr id="5" name="Group 4">
            <a:extLst>
              <a:ext uri="{FF2B5EF4-FFF2-40B4-BE49-F238E27FC236}">
                <a16:creationId xmlns:a16="http://schemas.microsoft.com/office/drawing/2014/main" id="{FACB1A52-07D2-404B-82B1-576D1D641598}"/>
              </a:ext>
            </a:extLst>
          </p:cNvPr>
          <p:cNvGrpSpPr/>
          <p:nvPr/>
        </p:nvGrpSpPr>
        <p:grpSpPr>
          <a:xfrm>
            <a:off x="3244157" y="408422"/>
            <a:ext cx="5571943" cy="1119464"/>
            <a:chOff x="3244157" y="300487"/>
            <a:chExt cx="5571943" cy="1119464"/>
          </a:xfrm>
        </p:grpSpPr>
        <p:sp>
          <p:nvSpPr>
            <p:cNvPr id="6" name="TextBox 5">
              <a:extLst>
                <a:ext uri="{FF2B5EF4-FFF2-40B4-BE49-F238E27FC236}">
                  <a16:creationId xmlns:a16="http://schemas.microsoft.com/office/drawing/2014/main" id="{08E0951E-FFA3-44A7-A4E7-511D0551BAAC}"/>
                </a:ext>
              </a:extLst>
            </p:cNvPr>
            <p:cNvSpPr txBox="1"/>
            <p:nvPr/>
          </p:nvSpPr>
          <p:spPr>
            <a:xfrm>
              <a:off x="4717143" y="300487"/>
              <a:ext cx="4098957"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6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Keywords</a:t>
              </a:r>
            </a:p>
          </p:txBody>
        </p:sp>
        <p:sp>
          <p:nvSpPr>
            <p:cNvPr id="7" name="Rectangle 6">
              <a:extLst>
                <a:ext uri="{FF2B5EF4-FFF2-40B4-BE49-F238E27FC236}">
                  <a16:creationId xmlns:a16="http://schemas.microsoft.com/office/drawing/2014/main" id="{A0F80E3E-5E1B-4D0E-ACC7-5FE4DED9B600}"/>
                </a:ext>
              </a:extLst>
            </p:cNvPr>
            <p:cNvSpPr/>
            <p:nvPr/>
          </p:nvSpPr>
          <p:spPr>
            <a:xfrm>
              <a:off x="3244157" y="300487"/>
              <a:ext cx="1611518" cy="1119464"/>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B7122C01-43AE-4D3D-859B-FDB377EC4059}"/>
              </a:ext>
            </a:extLst>
          </p:cNvPr>
          <p:cNvSpPr txBox="1"/>
          <p:nvPr/>
        </p:nvSpPr>
        <p:spPr>
          <a:xfrm>
            <a:off x="759658" y="2500915"/>
            <a:ext cx="5064369" cy="1938992"/>
          </a:xfrm>
          <a:prstGeom prst="rect">
            <a:avLst/>
          </a:prstGeom>
          <a:solidFill>
            <a:schemeClr val="accent4">
              <a:lumMod val="40000"/>
              <a:lumOff val="60000"/>
            </a:schemeClr>
          </a:solidFill>
          <a:ln w="38100">
            <a:solidFill>
              <a:srgbClr val="00B0F0"/>
            </a:solidFill>
          </a:ln>
          <a:scene3d>
            <a:camera prst="orthographicFront"/>
            <a:lightRig rig="threePt" dir="t"/>
          </a:scene3d>
          <a:sp3d>
            <a:bevelT prst="convex"/>
          </a:sp3d>
        </p:spPr>
        <p:txBody>
          <a:bodyPr wrap="square" rtlCol="0">
            <a:sp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Meanings: Famous, Important, Renowned, Respected</a:t>
            </a:r>
          </a:p>
        </p:txBody>
      </p:sp>
      <p:pic>
        <p:nvPicPr>
          <p:cNvPr id="9" name="Picture 8">
            <a:extLst>
              <a:ext uri="{FF2B5EF4-FFF2-40B4-BE49-F238E27FC236}">
                <a16:creationId xmlns:a16="http://schemas.microsoft.com/office/drawing/2014/main" id="{157C4939-741F-45D7-81D0-456E502CF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138" y="1609560"/>
            <a:ext cx="5418552" cy="3702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09013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F25219-7791-4CE3-8802-5921638B3512}"/>
              </a:ext>
            </a:extLst>
          </p:cNvPr>
          <p:cNvSpPr txBox="1"/>
          <p:nvPr/>
        </p:nvSpPr>
        <p:spPr>
          <a:xfrm>
            <a:off x="631043" y="5478686"/>
            <a:ext cx="10929913" cy="769441"/>
          </a:xfrm>
          <a:prstGeom prst="rect">
            <a:avLst/>
          </a:prstGeom>
          <a:solidFill>
            <a:schemeClr val="accent6">
              <a:lumMod val="60000"/>
              <a:lumOff val="40000"/>
            </a:schemeClr>
          </a:solidFill>
          <a:ln w="28575">
            <a:solidFill>
              <a:schemeClr val="tx1"/>
            </a:solidFill>
          </a:ln>
          <a:scene3d>
            <a:camera prst="orthographicFront"/>
            <a:lightRig rig="threePt" dir="t"/>
          </a:scene3d>
          <a:sp3d>
            <a:bevelT/>
          </a:sp3d>
        </p:spPr>
        <p:txBody>
          <a:bodyPr wrap="square" rtlCol="0">
            <a:spAutoFit/>
          </a:bodyPr>
          <a:lstStyle/>
          <a:p>
            <a:pPr algn="ct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got prizes for their  </a:t>
            </a:r>
            <a:r>
              <a:rPr lang="en-US" sz="44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outstanding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activities.</a:t>
            </a:r>
            <a:endParaRPr lang="en-US" sz="4000" b="1" dirty="0"/>
          </a:p>
        </p:txBody>
      </p:sp>
      <p:sp>
        <p:nvSpPr>
          <p:cNvPr id="3" name="TextBox 2">
            <a:extLst>
              <a:ext uri="{FF2B5EF4-FFF2-40B4-BE49-F238E27FC236}">
                <a16:creationId xmlns:a16="http://schemas.microsoft.com/office/drawing/2014/main" id="{2E5B6383-2808-4EAC-8384-A58FCC6B8BC9}"/>
              </a:ext>
            </a:extLst>
          </p:cNvPr>
          <p:cNvSpPr txBox="1"/>
          <p:nvPr/>
        </p:nvSpPr>
        <p:spPr>
          <a:xfrm>
            <a:off x="687315" y="1637696"/>
            <a:ext cx="3418872" cy="1446550"/>
          </a:xfrm>
          <a:prstGeom prst="rect">
            <a:avLst/>
          </a:prstGeom>
          <a:solidFill>
            <a:schemeClr val="accent4">
              <a:lumMod val="60000"/>
              <a:lumOff val="4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rtlCol="0">
            <a:spAutoFit/>
          </a:bodyPr>
          <a:lstStyle/>
          <a:p>
            <a:pPr algn="ctr"/>
            <a:r>
              <a:rPr lang="en-US"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Outstanding           (Adjective)</a:t>
            </a:r>
          </a:p>
        </p:txBody>
      </p:sp>
      <p:sp>
        <p:nvSpPr>
          <p:cNvPr id="4" name="TextBox 3">
            <a:extLst>
              <a:ext uri="{FF2B5EF4-FFF2-40B4-BE49-F238E27FC236}">
                <a16:creationId xmlns:a16="http://schemas.microsoft.com/office/drawing/2014/main" id="{13204444-82AA-4407-BD34-3067033F8262}"/>
              </a:ext>
            </a:extLst>
          </p:cNvPr>
          <p:cNvSpPr txBox="1"/>
          <p:nvPr/>
        </p:nvSpPr>
        <p:spPr>
          <a:xfrm>
            <a:off x="801858" y="3283834"/>
            <a:ext cx="4172622" cy="1938992"/>
          </a:xfrm>
          <a:prstGeom prst="rect">
            <a:avLst/>
          </a:prstGeom>
          <a:solidFill>
            <a:schemeClr val="accent1">
              <a:lumMod val="40000"/>
              <a:lumOff val="6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Antonyms</a:t>
            </a:r>
            <a:r>
              <a:rPr lang="en-US" sz="4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Ordinary, General, Normal</a:t>
            </a:r>
          </a:p>
        </p:txBody>
      </p:sp>
      <p:grpSp>
        <p:nvGrpSpPr>
          <p:cNvPr id="5" name="Group 4">
            <a:extLst>
              <a:ext uri="{FF2B5EF4-FFF2-40B4-BE49-F238E27FC236}">
                <a16:creationId xmlns:a16="http://schemas.microsoft.com/office/drawing/2014/main" id="{3E7F1E43-729A-4F4F-9126-49FED0637EFD}"/>
              </a:ext>
            </a:extLst>
          </p:cNvPr>
          <p:cNvGrpSpPr/>
          <p:nvPr/>
        </p:nvGrpSpPr>
        <p:grpSpPr>
          <a:xfrm>
            <a:off x="3244157" y="408422"/>
            <a:ext cx="5571943" cy="1119464"/>
            <a:chOff x="3244157" y="300487"/>
            <a:chExt cx="5571943" cy="1119464"/>
          </a:xfrm>
        </p:grpSpPr>
        <p:sp>
          <p:nvSpPr>
            <p:cNvPr id="6" name="TextBox 5">
              <a:extLst>
                <a:ext uri="{FF2B5EF4-FFF2-40B4-BE49-F238E27FC236}">
                  <a16:creationId xmlns:a16="http://schemas.microsoft.com/office/drawing/2014/main" id="{144A1E23-90F2-4EA1-8860-B236CE8DBAD5}"/>
                </a:ext>
              </a:extLst>
            </p:cNvPr>
            <p:cNvSpPr txBox="1"/>
            <p:nvPr/>
          </p:nvSpPr>
          <p:spPr>
            <a:xfrm>
              <a:off x="4717143" y="300487"/>
              <a:ext cx="4098957"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6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Keywords</a:t>
              </a:r>
            </a:p>
          </p:txBody>
        </p:sp>
        <p:sp>
          <p:nvSpPr>
            <p:cNvPr id="7" name="Rectangle 6">
              <a:extLst>
                <a:ext uri="{FF2B5EF4-FFF2-40B4-BE49-F238E27FC236}">
                  <a16:creationId xmlns:a16="http://schemas.microsoft.com/office/drawing/2014/main" id="{CDE0088C-A824-469D-97D6-1E67B11F6E52}"/>
                </a:ext>
              </a:extLst>
            </p:cNvPr>
            <p:cNvSpPr/>
            <p:nvPr/>
          </p:nvSpPr>
          <p:spPr>
            <a:xfrm>
              <a:off x="3244157" y="300487"/>
              <a:ext cx="1611518" cy="1119464"/>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9D08C17-FFC7-4559-8A4B-6D747D85D073}"/>
              </a:ext>
            </a:extLst>
          </p:cNvPr>
          <p:cNvSpPr txBox="1"/>
          <p:nvPr/>
        </p:nvSpPr>
        <p:spPr>
          <a:xfrm>
            <a:off x="4149969" y="1591529"/>
            <a:ext cx="7512148" cy="707886"/>
          </a:xfrm>
          <a:prstGeom prst="rect">
            <a:avLst/>
          </a:prstGeom>
          <a:solidFill>
            <a:schemeClr val="accent2">
              <a:lumMod val="40000"/>
              <a:lumOff val="6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Meanings: Great, Unique, Excellent</a:t>
            </a:r>
          </a:p>
        </p:txBody>
      </p:sp>
      <p:pic>
        <p:nvPicPr>
          <p:cNvPr id="9" name="Picture 8">
            <a:extLst>
              <a:ext uri="{FF2B5EF4-FFF2-40B4-BE49-F238E27FC236}">
                <a16:creationId xmlns:a16="http://schemas.microsoft.com/office/drawing/2014/main" id="{C6349173-896A-49C8-B507-FB0176E82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781" y="2511629"/>
            <a:ext cx="5480072" cy="27111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280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747</Words>
  <Application>Microsoft Office PowerPoint</Application>
  <PresentationFormat>Widescreen</PresentationFormat>
  <Paragraphs>111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Rounded MT Bold</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42</cp:revision>
  <dcterms:created xsi:type="dcterms:W3CDTF">2020-11-04T12:36:01Z</dcterms:created>
  <dcterms:modified xsi:type="dcterms:W3CDTF">2020-11-06T14:00:17Z</dcterms:modified>
</cp:coreProperties>
</file>