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75" r:id="rId7"/>
    <p:sldId id="276" r:id="rId8"/>
    <p:sldId id="274" r:id="rId9"/>
    <p:sldId id="270" r:id="rId10"/>
    <p:sldId id="277" r:id="rId11"/>
    <p:sldId id="260" r:id="rId12"/>
    <p:sldId id="263" r:id="rId13"/>
    <p:sldId id="264" r:id="rId14"/>
    <p:sldId id="261" r:id="rId15"/>
    <p:sldId id="262" r:id="rId16"/>
    <p:sldId id="265" r:id="rId17"/>
    <p:sldId id="266" r:id="rId18"/>
    <p:sldId id="267" r:id="rId19"/>
    <p:sldId id="268" r:id="rId20"/>
    <p:sldId id="269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07C"/>
    <a:srgbClr val="F06800"/>
    <a:srgbClr val="67B61C"/>
    <a:srgbClr val="B40507"/>
    <a:srgbClr val="F47100"/>
    <a:srgbClr val="0E0100"/>
    <a:srgbClr val="FFC600"/>
    <a:srgbClr val="FD9200"/>
    <a:srgbClr val="0B2407"/>
    <a:srgbClr val="102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8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4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5C38F8-2E79-4D64-B7DD-2ED2CA25982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3D3378-03AC-4FCC-9948-C270950B14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83D00-5849-4E95-A047-F02BBEDA4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4610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B019D-9757-42A3-BFA7-7A9F4594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03" y="154743"/>
            <a:ext cx="8805917" cy="5964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4144D6-8AD9-4B34-BBF9-C57D13509322}"/>
              </a:ext>
            </a:extLst>
          </p:cNvPr>
          <p:cNvSpPr/>
          <p:nvPr/>
        </p:nvSpPr>
        <p:spPr>
          <a:xfrm>
            <a:off x="4858305" y="738866"/>
            <a:ext cx="3057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family</a:t>
            </a:r>
          </a:p>
        </p:txBody>
      </p:sp>
    </p:spTree>
    <p:extLst>
      <p:ext uri="{BB962C8B-B14F-4D97-AF65-F5344CB8AC3E}">
        <p14:creationId xmlns:p14="http://schemas.microsoft.com/office/powerpoint/2010/main" val="2266395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B4B40-4660-4C92-914C-C830D647603D}"/>
              </a:ext>
            </a:extLst>
          </p:cNvPr>
          <p:cNvSpPr/>
          <p:nvPr/>
        </p:nvSpPr>
        <p:spPr>
          <a:xfrm>
            <a:off x="2265331" y="125661"/>
            <a:ext cx="7295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471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Outcomes: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FFF678D-B82E-4F84-B6B1-54D9CEFB0FF2}"/>
              </a:ext>
            </a:extLst>
          </p:cNvPr>
          <p:cNvSpPr/>
          <p:nvPr/>
        </p:nvSpPr>
        <p:spPr>
          <a:xfrm>
            <a:off x="1012874" y="1280159"/>
            <a:ext cx="10269415" cy="4515729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E4E0E-72AF-4A37-90D0-A0752ECE6167}"/>
              </a:ext>
            </a:extLst>
          </p:cNvPr>
          <p:cNvSpPr txBox="1"/>
          <p:nvPr/>
        </p:nvSpPr>
        <p:spPr>
          <a:xfrm>
            <a:off x="1575582" y="1491175"/>
            <a:ext cx="9467556" cy="3908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Students will be able to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cs typeface="NikoshBAN" panose="02000000000000000000" pitchFamily="2" charset="0"/>
              </a:rPr>
              <a:t>4.3.1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enjoy and understand simple stories.</a:t>
            </a:r>
          </a:p>
          <a:p>
            <a:r>
              <a:rPr lang="en-US" sz="3600" dirty="0">
                <a:cs typeface="NikoshBAN" panose="02000000000000000000" pitchFamily="2" charset="0"/>
              </a:rPr>
              <a:t>5.1.1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read simple paragraphs.</a:t>
            </a:r>
          </a:p>
          <a:p>
            <a:r>
              <a:rPr lang="en-US" sz="3600" dirty="0">
                <a:cs typeface="NikoshBAN" panose="02000000000000000000" pitchFamily="2" charset="0"/>
              </a:rPr>
              <a:t>10.1.1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Write short and simple paragraph by answering a set of questions.</a:t>
            </a:r>
          </a:p>
        </p:txBody>
      </p:sp>
    </p:spTree>
    <p:extLst>
      <p:ext uri="{BB962C8B-B14F-4D97-AF65-F5344CB8AC3E}">
        <p14:creationId xmlns:p14="http://schemas.microsoft.com/office/powerpoint/2010/main" val="416451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6B525-8FCE-4214-835B-4ABD956D4CD1}"/>
              </a:ext>
            </a:extLst>
          </p:cNvPr>
          <p:cNvSpPr/>
          <p:nvPr/>
        </p:nvSpPr>
        <p:spPr>
          <a:xfrm>
            <a:off x="3766015" y="125661"/>
            <a:ext cx="420980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D6BB2-DC8E-4D96-AAED-B1C439C8AE1F}"/>
              </a:ext>
            </a:extLst>
          </p:cNvPr>
          <p:cNvSpPr txBox="1"/>
          <p:nvPr/>
        </p:nvSpPr>
        <p:spPr>
          <a:xfrm>
            <a:off x="928468" y="1698155"/>
            <a:ext cx="20116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962F3-E8E4-409E-A712-C906EF5BCAD2}"/>
              </a:ext>
            </a:extLst>
          </p:cNvPr>
          <p:cNvSpPr txBox="1"/>
          <p:nvPr/>
        </p:nvSpPr>
        <p:spPr>
          <a:xfrm>
            <a:off x="928468" y="2602524"/>
            <a:ext cx="20116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52943-00D2-4AF4-BB2B-7C2FDEB13A25}"/>
              </a:ext>
            </a:extLst>
          </p:cNvPr>
          <p:cNvSpPr txBox="1"/>
          <p:nvPr/>
        </p:nvSpPr>
        <p:spPr>
          <a:xfrm>
            <a:off x="928468" y="3377252"/>
            <a:ext cx="19132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Banker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B6209-A848-47FD-8D12-F9613CAC727B}"/>
              </a:ext>
            </a:extLst>
          </p:cNvPr>
          <p:cNvSpPr txBox="1"/>
          <p:nvPr/>
        </p:nvSpPr>
        <p:spPr>
          <a:xfrm>
            <a:off x="928468" y="4151980"/>
            <a:ext cx="16318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59E31-62F4-4548-A520-3AA82E7B054D}"/>
              </a:ext>
            </a:extLst>
          </p:cNvPr>
          <p:cNvSpPr txBox="1"/>
          <p:nvPr/>
        </p:nvSpPr>
        <p:spPr>
          <a:xfrm>
            <a:off x="928467" y="5021406"/>
            <a:ext cx="16318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Old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0A23DE-C69A-4310-9321-5D2CBD31DC7D}"/>
              </a:ext>
            </a:extLst>
          </p:cNvPr>
          <p:cNvSpPr/>
          <p:nvPr/>
        </p:nvSpPr>
        <p:spPr>
          <a:xfrm>
            <a:off x="3137095" y="1856934"/>
            <a:ext cx="1448973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535A9B-E9F1-44E5-9EEF-F0B45671FCC9}"/>
              </a:ext>
            </a:extLst>
          </p:cNvPr>
          <p:cNvSpPr/>
          <p:nvPr/>
        </p:nvSpPr>
        <p:spPr>
          <a:xfrm>
            <a:off x="3137094" y="2721149"/>
            <a:ext cx="1448973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AB9F56-A7EA-4833-9165-BA399F508B75}"/>
              </a:ext>
            </a:extLst>
          </p:cNvPr>
          <p:cNvSpPr/>
          <p:nvPr/>
        </p:nvSpPr>
        <p:spPr>
          <a:xfrm>
            <a:off x="3137093" y="3585364"/>
            <a:ext cx="1448973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63739B3-9BBA-4820-A974-3E668923E960}"/>
              </a:ext>
            </a:extLst>
          </p:cNvPr>
          <p:cNvSpPr/>
          <p:nvPr/>
        </p:nvSpPr>
        <p:spPr>
          <a:xfrm>
            <a:off x="3137092" y="4449579"/>
            <a:ext cx="1448973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3C7118-6792-4E92-B35C-B2F6F1B559BD}"/>
              </a:ext>
            </a:extLst>
          </p:cNvPr>
          <p:cNvSpPr/>
          <p:nvPr/>
        </p:nvSpPr>
        <p:spPr>
          <a:xfrm>
            <a:off x="3137091" y="5313794"/>
            <a:ext cx="1448973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15F4C-5702-491A-905F-FF9567B0655A}"/>
              </a:ext>
            </a:extLst>
          </p:cNvPr>
          <p:cNvSpPr txBox="1"/>
          <p:nvPr/>
        </p:nvSpPr>
        <p:spPr>
          <a:xfrm>
            <a:off x="5317578" y="1814730"/>
            <a:ext cx="201168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Persons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598BA-A572-4350-83E2-EA8BA30CFD30}"/>
              </a:ext>
            </a:extLst>
          </p:cNvPr>
          <p:cNvSpPr txBox="1"/>
          <p:nvPr/>
        </p:nvSpPr>
        <p:spPr>
          <a:xfrm>
            <a:off x="5219105" y="2719099"/>
            <a:ext cx="5148784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Person who teaches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305F8-919D-4F79-B883-170DA97E499E}"/>
              </a:ext>
            </a:extLst>
          </p:cNvPr>
          <p:cNvSpPr txBox="1"/>
          <p:nvPr/>
        </p:nvSpPr>
        <p:spPr>
          <a:xfrm>
            <a:off x="5317578" y="3500358"/>
            <a:ext cx="6443013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Person who works in a bank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4613F4-7932-4BBD-AA46-1FB0940050FC}"/>
              </a:ext>
            </a:extLst>
          </p:cNvPr>
          <p:cNvSpPr txBox="1"/>
          <p:nvPr/>
        </p:nvSpPr>
        <p:spPr>
          <a:xfrm>
            <a:off x="5317578" y="4281617"/>
            <a:ext cx="5945954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About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365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day or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12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month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408F27-397C-4DEE-BD46-F3CC4B2F3B9E}"/>
              </a:ext>
            </a:extLst>
          </p:cNvPr>
          <p:cNvSpPr txBox="1"/>
          <p:nvPr/>
        </p:nvSpPr>
        <p:spPr>
          <a:xfrm>
            <a:off x="5317578" y="5062876"/>
            <a:ext cx="1631851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6181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22563-121F-4992-877C-C0EB6AD05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0"/>
          <a:stretch/>
        </p:blipFill>
        <p:spPr>
          <a:xfrm>
            <a:off x="3838303" y="577102"/>
            <a:ext cx="4132850" cy="4191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ACF37-6FB6-461E-8AC3-452914369EA6}"/>
              </a:ext>
            </a:extLst>
          </p:cNvPr>
          <p:cNvSpPr txBox="1"/>
          <p:nvPr/>
        </p:nvSpPr>
        <p:spPr>
          <a:xfrm>
            <a:off x="182880" y="5424767"/>
            <a:ext cx="1178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I’m Tisha. I’m a student.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’m in class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cs typeface="NikoshBAN" panose="02000000000000000000" pitchFamily="2" charset="0"/>
              </a:rPr>
              <a:t>3.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5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E579A-8FE6-478A-8069-37CE4D2E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19" y="522514"/>
            <a:ext cx="5599951" cy="4943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81201-ACB0-4789-8E5B-810A24D41C00}"/>
              </a:ext>
            </a:extLst>
          </p:cNvPr>
          <p:cNvSpPr txBox="1"/>
          <p:nvPr/>
        </p:nvSpPr>
        <p:spPr>
          <a:xfrm>
            <a:off x="406400" y="5277718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41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733D0-AF51-4B5D-A9AF-4617E061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>
          <a:xfrm>
            <a:off x="3106057" y="246743"/>
            <a:ext cx="6667503" cy="4441371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D984D-DAFB-4BEA-838C-5A695A081F3A}"/>
              </a:ext>
            </a:extLst>
          </p:cNvPr>
          <p:cNvSpPr txBox="1"/>
          <p:nvPr/>
        </p:nvSpPr>
        <p:spPr>
          <a:xfrm>
            <a:off x="1045029" y="5239657"/>
            <a:ext cx="9477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My mother is a teacher.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9B7D506-FE27-44E5-AC0E-DF421EF6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>
          <a:xfrm>
            <a:off x="2131412" y="286149"/>
            <a:ext cx="7929176" cy="5243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557755-F225-4991-95EB-4B3D4076F53E}"/>
              </a:ext>
            </a:extLst>
          </p:cNvPr>
          <p:cNvSpPr txBox="1"/>
          <p:nvPr/>
        </p:nvSpPr>
        <p:spPr>
          <a:xfrm>
            <a:off x="3483428" y="5529943"/>
            <a:ext cx="683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My father is a banker.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6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B78288-8B8A-4075-9B82-256AB9963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1" b="15339"/>
          <a:stretch/>
        </p:blipFill>
        <p:spPr>
          <a:xfrm>
            <a:off x="2447226" y="182884"/>
            <a:ext cx="7297548" cy="528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185C1F-88FE-40A7-93C8-8CF04A5ECB48}"/>
              </a:ext>
            </a:extLst>
          </p:cNvPr>
          <p:cNvSpPr txBox="1"/>
          <p:nvPr/>
        </p:nvSpPr>
        <p:spPr>
          <a:xfrm>
            <a:off x="2859314" y="5646060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My brother is two years old.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44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0A0B8-57B3-440F-A065-5F525B790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3" y="871245"/>
            <a:ext cx="4012429" cy="4713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5D5EC-A9C3-4F1E-BD79-9198D9E63B4D}"/>
              </a:ext>
            </a:extLst>
          </p:cNvPr>
          <p:cNvSpPr txBox="1"/>
          <p:nvPr/>
        </p:nvSpPr>
        <p:spPr>
          <a:xfrm>
            <a:off x="5556738" y="871245"/>
            <a:ext cx="5950634" cy="4647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My Family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I’m Tisha. I’m a student. I’m in class </a:t>
            </a:r>
            <a:r>
              <a:rPr lang="en-US" sz="3600" dirty="0"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There are four people in my family. My mother is a teacher. My father is a banker. My brother is two years old.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9D2C67-76FD-49C3-854B-DCFBF5EA3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7255" y="5584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0250D-E45C-4765-B341-693FBA6E61E2}"/>
              </a:ext>
            </a:extLst>
          </p:cNvPr>
          <p:cNvSpPr txBox="1"/>
          <p:nvPr/>
        </p:nvSpPr>
        <p:spPr>
          <a:xfrm>
            <a:off x="1814732" y="196947"/>
            <a:ext cx="824366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Fill in the gaps the with the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7BB4A-B350-4F36-BEDD-B359DD33A331}"/>
              </a:ext>
            </a:extLst>
          </p:cNvPr>
          <p:cNvSpPr txBox="1"/>
          <p:nvPr/>
        </p:nvSpPr>
        <p:spPr>
          <a:xfrm>
            <a:off x="1266092" y="2335237"/>
            <a:ext cx="7019779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800" dirty="0"/>
              <a:t>Tisha is a ----------.</a:t>
            </a:r>
          </a:p>
          <a:p>
            <a:pPr marL="342900" indent="-342900">
              <a:buAutoNum type="alphaLcParenR"/>
            </a:pPr>
            <a:r>
              <a:rPr lang="en-US" sz="4800" dirty="0"/>
              <a:t>She is in ------------- 3.</a:t>
            </a:r>
          </a:p>
          <a:p>
            <a:pPr marL="342900" indent="-342900">
              <a:buAutoNum type="alphaLcParenR"/>
            </a:pPr>
            <a:r>
              <a:rPr lang="en-US" sz="4800" dirty="0"/>
              <a:t>Her mother is a ---------.</a:t>
            </a:r>
          </a:p>
          <a:p>
            <a:pPr marL="342900" indent="-342900">
              <a:buAutoNum type="alphaLcParenR"/>
            </a:pPr>
            <a:r>
              <a:rPr lang="en-US" sz="4800" dirty="0"/>
              <a:t>Her father is a -----------.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CFD12-9C99-4FD4-9A13-6CB4EB97A9D7}"/>
              </a:ext>
            </a:extLst>
          </p:cNvPr>
          <p:cNvSpPr txBox="1"/>
          <p:nvPr/>
        </p:nvSpPr>
        <p:spPr>
          <a:xfrm>
            <a:off x="9270604" y="4754878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student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765B5-35A8-47F1-AFFC-B98131B988C4}"/>
              </a:ext>
            </a:extLst>
          </p:cNvPr>
          <p:cNvSpPr txBox="1"/>
          <p:nvPr/>
        </p:nvSpPr>
        <p:spPr>
          <a:xfrm>
            <a:off x="9183858" y="3821890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class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1B14C-37F7-4717-876B-9EA8707F3F8D}"/>
              </a:ext>
            </a:extLst>
          </p:cNvPr>
          <p:cNvSpPr txBox="1"/>
          <p:nvPr/>
        </p:nvSpPr>
        <p:spPr>
          <a:xfrm>
            <a:off x="9167442" y="3031750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banker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3285F-A275-4460-B2DD-7EA3C79AC7AF}"/>
              </a:ext>
            </a:extLst>
          </p:cNvPr>
          <p:cNvSpPr txBox="1"/>
          <p:nvPr/>
        </p:nvSpPr>
        <p:spPr>
          <a:xfrm>
            <a:off x="9179162" y="2241610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teacher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43164 -0.36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9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8282 -0.1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9843 0.2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5.55112E-17 L -0.29935 0.21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146453"/>
            <a:ext cx="10649244" cy="5057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22356" y="43620"/>
            <a:ext cx="414728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D92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05668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72D0E-A42E-45FF-8FF0-7310751C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73" y="95609"/>
            <a:ext cx="2925289" cy="194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46A22-A249-491E-8177-FE8A9AFD4732}"/>
              </a:ext>
            </a:extLst>
          </p:cNvPr>
          <p:cNvSpPr txBox="1"/>
          <p:nvPr/>
        </p:nvSpPr>
        <p:spPr>
          <a:xfrm>
            <a:off x="562708" y="1280169"/>
            <a:ext cx="303862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Group 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A0FBD-DC07-4332-94DD-362654AD444A}"/>
              </a:ext>
            </a:extLst>
          </p:cNvPr>
          <p:cNvSpPr txBox="1"/>
          <p:nvPr/>
        </p:nvSpPr>
        <p:spPr>
          <a:xfrm>
            <a:off x="8004517" y="1319510"/>
            <a:ext cx="33199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Group 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5D323-08EF-4E28-8C12-B37001BF9029}"/>
              </a:ext>
            </a:extLst>
          </p:cNvPr>
          <p:cNvSpPr txBox="1"/>
          <p:nvPr/>
        </p:nvSpPr>
        <p:spPr>
          <a:xfrm>
            <a:off x="290732" y="2138289"/>
            <a:ext cx="4397105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Write three sentences about Tisha by answering the following questions.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lphaLcParenR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What is the girl’s name?</a:t>
            </a:r>
          </a:p>
          <a:p>
            <a:pPr marL="342900" indent="-342900">
              <a:buAutoNum type="alphaLcParenR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What is she?</a:t>
            </a:r>
          </a:p>
          <a:p>
            <a:pPr marL="342900" indent="-342900">
              <a:buAutoNum type="alphaLcParenR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What class is she in?</a:t>
            </a:r>
          </a:p>
          <a:p>
            <a:pPr marL="342900" indent="-342900">
              <a:buAutoNum type="alphaL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7200C-F884-41D9-A554-BCD7052B6E8D}"/>
              </a:ext>
            </a:extLst>
          </p:cNvPr>
          <p:cNvSpPr txBox="1"/>
          <p:nvPr/>
        </p:nvSpPr>
        <p:spPr>
          <a:xfrm>
            <a:off x="6260123" y="2180481"/>
            <a:ext cx="5641145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Write three sentences about Tisha</a:t>
            </a:r>
            <a:r>
              <a:rPr lang="bn-BD" sz="3200" dirty="0"/>
              <a:t>’s family</a:t>
            </a:r>
            <a:r>
              <a:rPr lang="en-US" sz="3200" dirty="0"/>
              <a:t> by answering the following questions.</a:t>
            </a:r>
            <a:endParaRPr lang="bn-BD" sz="3200" dirty="0"/>
          </a:p>
          <a:p>
            <a:endParaRPr lang="en-US" sz="3200" dirty="0"/>
          </a:p>
          <a:p>
            <a:pPr marL="342900" indent="-342900">
              <a:buAutoNum type="alphaLcParenR"/>
            </a:pPr>
            <a:r>
              <a:rPr lang="bn-BD" sz="2800" dirty="0"/>
              <a:t>How many people are there in Tisha’s family?</a:t>
            </a:r>
          </a:p>
          <a:p>
            <a:pPr marL="342900" indent="-342900">
              <a:buAutoNum type="alphaLcParenR"/>
            </a:pPr>
            <a:r>
              <a:rPr lang="bn-BD" sz="2800" dirty="0"/>
              <a:t>What is her mother?</a:t>
            </a:r>
          </a:p>
          <a:p>
            <a:pPr marL="342900" indent="-342900">
              <a:buAutoNum type="alphaLcParenR"/>
            </a:pPr>
            <a:r>
              <a:rPr lang="bn-BD" sz="2800" dirty="0"/>
              <a:t> How old is her brother?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22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AF464-B26F-4A0C-B036-6BD9B9CA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6" y="316522"/>
            <a:ext cx="8170985" cy="4902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E76A1E-A7B0-4412-927B-321095CB65CC}"/>
              </a:ext>
            </a:extLst>
          </p:cNvPr>
          <p:cNvSpPr/>
          <p:nvPr/>
        </p:nvSpPr>
        <p:spPr>
          <a:xfrm>
            <a:off x="1062109" y="313006"/>
            <a:ext cx="1015663" cy="401283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HOME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923DB-DEB5-4A12-BD50-347E76314C8A}"/>
              </a:ext>
            </a:extLst>
          </p:cNvPr>
          <p:cNvSpPr txBox="1"/>
          <p:nvPr/>
        </p:nvSpPr>
        <p:spPr>
          <a:xfrm>
            <a:off x="1252024" y="5414277"/>
            <a:ext cx="1064924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Write three sentences about your family.</a:t>
            </a:r>
          </a:p>
        </p:txBody>
      </p:sp>
    </p:spTree>
    <p:extLst>
      <p:ext uri="{BB962C8B-B14F-4D97-AF65-F5344CB8AC3E}">
        <p14:creationId xmlns:p14="http://schemas.microsoft.com/office/powerpoint/2010/main" val="231802715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6FB43-0EA8-4C75-BDCB-DA542E69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40677"/>
            <a:ext cx="7863839" cy="59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342" y="2081935"/>
            <a:ext cx="8512266" cy="3385542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Uttam</a:t>
            </a:r>
            <a:r>
              <a:rPr lang="en-US" sz="5400" b="0" cap="none" spc="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Kumar Das</a:t>
            </a:r>
          </a:p>
          <a:p>
            <a:pPr algn="ctr"/>
            <a:r>
              <a:rPr lang="en-US" sz="320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Taragonj Gov. Primary School</a:t>
            </a:r>
          </a:p>
          <a:p>
            <a:pPr algn="ctr"/>
            <a:r>
              <a:rPr lang="en-US" sz="3200" dirty="0" err="1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Kapasia</a:t>
            </a:r>
            <a:r>
              <a:rPr lang="en-US" sz="320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Gazipur.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 no: </a:t>
            </a:r>
            <a:r>
              <a:rPr lang="en-US" sz="3200" b="0" cap="none" spc="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01715535350</a:t>
            </a:r>
          </a:p>
          <a:p>
            <a:pPr algn="ctr"/>
            <a:r>
              <a:rPr lang="en-US" sz="3200" dirty="0">
                <a:ln w="0"/>
                <a:solidFill>
                  <a:srgbClr val="F068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at.uttamkumardas.pt@gmail.com</a:t>
            </a:r>
            <a:endParaRPr lang="en-US" sz="3200" b="0" cap="none" spc="0" dirty="0">
              <a:ln w="0"/>
              <a:solidFill>
                <a:srgbClr val="F068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" y="0"/>
            <a:ext cx="4082898" cy="63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360219"/>
            <a:ext cx="3685309" cy="5777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0327" y="972281"/>
            <a:ext cx="645621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Class: Three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NikoshBAN" panose="02000000000000000000" pitchFamily="2" charset="0"/>
              </a:rPr>
              <a:t>40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minutes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Date: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NikoshBAN" panose="02000000000000000000" pitchFamily="2" charset="0"/>
              </a:rPr>
              <a:t>07/11/2020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6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941D09-D5A4-4405-9BE0-11B443113833}"/>
              </a:ext>
            </a:extLst>
          </p:cNvPr>
          <p:cNvGrpSpPr/>
          <p:nvPr/>
        </p:nvGrpSpPr>
        <p:grpSpPr>
          <a:xfrm>
            <a:off x="288550" y="263236"/>
            <a:ext cx="11529377" cy="5881537"/>
            <a:chOff x="288550" y="263236"/>
            <a:chExt cx="11529377" cy="5881537"/>
          </a:xfrm>
        </p:grpSpPr>
        <p:sp>
          <p:nvSpPr>
            <p:cNvPr id="2" name="TextBox 1"/>
            <p:cNvSpPr txBox="1"/>
            <p:nvPr/>
          </p:nvSpPr>
          <p:spPr>
            <a:xfrm>
              <a:off x="2504049" y="263236"/>
              <a:ext cx="7569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Lets see some picture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50" y="1371601"/>
              <a:ext cx="2636924" cy="23279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820" y="1254418"/>
              <a:ext cx="4542125" cy="48903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37" y="1024961"/>
              <a:ext cx="3672990" cy="2941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011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C9E5C-742B-4C18-A213-F8BB6CBC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8" y="284044"/>
            <a:ext cx="8249639" cy="53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78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4B9EC-0708-419B-B86A-25FDC277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6" y="264541"/>
            <a:ext cx="6474193" cy="48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10192-A7A9-4D68-AAA0-6DB7CE980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1957683" y="98475"/>
            <a:ext cx="8393838" cy="60772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D9FF-5802-40B0-858B-1DBE852F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6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233</TotalTime>
  <Words>297</Words>
  <Application>Microsoft Office PowerPoint</Application>
  <PresentationFormat>Widescreen</PresentationFormat>
  <Paragraphs>61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Taragonj GPS</dc:creator>
  <cp:lastModifiedBy>Uttam Das</cp:lastModifiedBy>
  <cp:revision>38</cp:revision>
  <dcterms:created xsi:type="dcterms:W3CDTF">2020-11-07T16:44:20Z</dcterms:created>
  <dcterms:modified xsi:type="dcterms:W3CDTF">2020-11-08T03:44:19Z</dcterms:modified>
</cp:coreProperties>
</file>